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57" r:id="rId3"/>
    <p:sldId id="292" r:id="rId4"/>
    <p:sldId id="294" r:id="rId5"/>
    <p:sldId id="295" r:id="rId6"/>
    <p:sldId id="262" r:id="rId7"/>
    <p:sldId id="272" r:id="rId8"/>
    <p:sldId id="273" r:id="rId9"/>
    <p:sldId id="263" r:id="rId10"/>
    <p:sldId id="264" r:id="rId11"/>
    <p:sldId id="265" r:id="rId12"/>
    <p:sldId id="266" r:id="rId13"/>
    <p:sldId id="267" r:id="rId14"/>
    <p:sldId id="268" r:id="rId15"/>
    <p:sldId id="269" r:id="rId16"/>
    <p:sldId id="270" r:id="rId17"/>
    <p:sldId id="271" r:id="rId18"/>
    <p:sldId id="274" r:id="rId19"/>
    <p:sldId id="275" r:id="rId20"/>
    <p:sldId id="276" r:id="rId21"/>
    <p:sldId id="277" r:id="rId22"/>
    <p:sldId id="278" r:id="rId23"/>
    <p:sldId id="279" r:id="rId24"/>
    <p:sldId id="280" r:id="rId25"/>
    <p:sldId id="288" r:id="rId26"/>
    <p:sldId id="282" r:id="rId27"/>
    <p:sldId id="283" r:id="rId28"/>
    <p:sldId id="284" r:id="rId29"/>
    <p:sldId id="285" r:id="rId30"/>
    <p:sldId id="341" r:id="rId31"/>
    <p:sldId id="286" r:id="rId32"/>
    <p:sldId id="342" r:id="rId33"/>
    <p:sldId id="287" r:id="rId34"/>
    <p:sldId id="289" r:id="rId35"/>
    <p:sldId id="290" r:id="rId36"/>
    <p:sldId id="291"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43"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09" autoAdjust="0"/>
    <p:restoredTop sz="94660"/>
  </p:normalViewPr>
  <p:slideViewPr>
    <p:cSldViewPr>
      <p:cViewPr varScale="1">
        <p:scale>
          <a:sx n="86" d="100"/>
          <a:sy n="86" d="100"/>
        </p:scale>
        <p:origin x="-148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en-US"/>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a:p>
        </p:txBody>
      </p:sp>
      <p:sp>
        <p:nvSpPr>
          <p:cNvPr id="4" name="3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en-US"/>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en-US"/>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6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8" name="7 Altbilgi Yer Tutucusu"/>
          <p:cNvSpPr>
            <a:spLocks noGrp="1"/>
          </p:cNvSpPr>
          <p:nvPr>
            <p:ph type="ftr" sz="quarter" idx="11"/>
          </p:nvPr>
        </p:nvSpPr>
        <p:spPr/>
        <p:txBody>
          <a:bodyPr/>
          <a:lstStyle/>
          <a:p>
            <a:endParaRPr lang="en-US"/>
          </a:p>
        </p:txBody>
      </p:sp>
      <p:sp>
        <p:nvSpPr>
          <p:cNvPr id="9" name="8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4" name="3 Altbilgi Yer Tutucusu"/>
          <p:cNvSpPr>
            <a:spLocks noGrp="1"/>
          </p:cNvSpPr>
          <p:nvPr>
            <p:ph type="ftr" sz="quarter" idx="11"/>
          </p:nvPr>
        </p:nvSpPr>
        <p:spPr/>
        <p:txBody>
          <a:bodyPr/>
          <a:lstStyle/>
          <a:p>
            <a:endParaRPr lang="en-US"/>
          </a:p>
        </p:txBody>
      </p:sp>
      <p:sp>
        <p:nvSpPr>
          <p:cNvPr id="5" name="4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3" name="2 Altbilgi Yer Tutucusu"/>
          <p:cNvSpPr>
            <a:spLocks noGrp="1"/>
          </p:cNvSpPr>
          <p:nvPr>
            <p:ph type="ftr" sz="quarter" idx="11"/>
          </p:nvPr>
        </p:nvSpPr>
        <p:spPr/>
        <p:txBody>
          <a:bodyPr/>
          <a:lstStyle/>
          <a:p>
            <a:endParaRPr lang="en-US"/>
          </a:p>
        </p:txBody>
      </p:sp>
      <p:sp>
        <p:nvSpPr>
          <p:cNvPr id="4" name="3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en-US"/>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en-US"/>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0D320AA6-2267-49C9-9BB9-61639FB45A04}" type="datetimeFigureOut">
              <a:rPr lang="en-US" smtClean="0"/>
              <a:pPr/>
              <a:t>15-Mar-12</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10941EFF-FA4B-4EF7-93D3-598FE90BF2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en-US"/>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20AA6-2267-49C9-9BB9-61639FB45A04}" type="datetimeFigureOut">
              <a:rPr lang="en-US" smtClean="0"/>
              <a:pPr/>
              <a:t>15-Mar-12</a:t>
            </a:fld>
            <a:endParaRPr lang="en-US"/>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41EFF-FA4B-4EF7-93D3-598FE90BF2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5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jpeg"/></Relationships>
</file>

<file path=ppt/slides/_rels/slide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5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140.jpeg"/></Relationships>
</file>

<file path=ppt/slides/_rels/slide5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6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58.jpeg"/></Relationships>
</file>

<file path=ppt/slides/_rels/slide6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6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6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6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72.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7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7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7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7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 Id="rId4" Type="http://schemas.openxmlformats.org/officeDocument/2006/relationships/image" Target="../media/image202.jpeg"/></Relationships>
</file>

<file path=ppt/slides/_rels/slide7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7.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8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7.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8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 Id="rId5" Type="http://schemas.openxmlformats.org/officeDocument/2006/relationships/image" Target="../media/image225.jpeg"/><Relationship Id="rId4" Type="http://schemas.openxmlformats.org/officeDocument/2006/relationships/image" Target="../media/image224.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dostlukeli111.jpg"/>
          <p:cNvPicPr>
            <a:picLocks noChangeAspect="1"/>
          </p:cNvPicPr>
          <p:nvPr/>
        </p:nvPicPr>
        <p:blipFill>
          <a:blip r:embed="rId2"/>
          <a:stretch>
            <a:fillRect/>
          </a:stretch>
        </p:blipFill>
        <p:spPr>
          <a:xfrm>
            <a:off x="2667000" y="2133600"/>
            <a:ext cx="3810000" cy="4495800"/>
          </a:xfrm>
          <a:prstGeom prst="rect">
            <a:avLst/>
          </a:prstGeom>
          <a:solidFill>
            <a:schemeClr val="accent5">
              <a:lumMod val="50000"/>
            </a:schemeClr>
          </a:solidFill>
          <a:ln>
            <a:solidFill>
              <a:schemeClr val="accent5">
                <a:lumMod val="75000"/>
              </a:schemeClr>
            </a:solidFill>
          </a:ln>
          <a:effectLst>
            <a:glow rad="228600">
              <a:schemeClr val="accent1">
                <a:satMod val="175000"/>
                <a:alpha val="40000"/>
              </a:schemeClr>
            </a:glow>
            <a:outerShdw blurRad="50800" dist="38100" dir="8100000" algn="tr" rotWithShape="0">
              <a:prstClr val="black">
                <a:alpha val="40000"/>
              </a:prstClr>
            </a:outerShdw>
            <a:softEdge rad="127000"/>
          </a:effectLst>
          <a:scene3d>
            <a:camera prst="orthographicFront"/>
            <a:lightRig rig="threePt" dir="t"/>
          </a:scene3d>
          <a:sp3d>
            <a:bevelT w="101600" prst="riblet"/>
          </a:sp3d>
        </p:spPr>
      </p:pic>
      <p:sp>
        <p:nvSpPr>
          <p:cNvPr id="3" name="2 Metin kutusu"/>
          <p:cNvSpPr txBox="1"/>
          <p:nvPr/>
        </p:nvSpPr>
        <p:spPr>
          <a:xfrm>
            <a:off x="685800" y="609600"/>
            <a:ext cx="7467600" cy="1569660"/>
          </a:xfrm>
          <a:prstGeom prst="rect">
            <a:avLst/>
          </a:prstGeom>
          <a:ln>
            <a:solidFill>
              <a:schemeClr val="accent5">
                <a:lumMod val="50000"/>
              </a:schemeClr>
            </a:solidFill>
          </a:ln>
          <a:effectLst>
            <a:glow rad="228600">
              <a:schemeClr val="accent1">
                <a:satMod val="175000"/>
                <a:alpha val="40000"/>
              </a:schemeClr>
            </a:glow>
            <a:innerShdw blurRad="114300">
              <a:prstClr val="black"/>
            </a:inn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3200" b="1" u="sng" dirty="0" smtClean="0">
                <a:solidFill>
                  <a:srgbClr val="00B0F0"/>
                </a:solidFill>
                <a:latin typeface="Comic Sans MS" pitchFamily="66" charset="0"/>
              </a:rPr>
              <a:t>HAYVAN</a:t>
            </a:r>
            <a:r>
              <a:rPr lang="tr-TR" sz="3200" b="1" u="sng" dirty="0" smtClean="0">
                <a:solidFill>
                  <a:schemeClr val="accent3">
                    <a:lumMod val="50000"/>
                  </a:schemeClr>
                </a:solidFill>
                <a:latin typeface="Comic Sans MS" pitchFamily="66" charset="0"/>
              </a:rPr>
              <a:t> HAKLARI </a:t>
            </a:r>
            <a:r>
              <a:rPr lang="tr-TR" sz="3200" b="1" u="sng" dirty="0" smtClean="0">
                <a:solidFill>
                  <a:schemeClr val="accent2">
                    <a:lumMod val="60000"/>
                    <a:lumOff val="40000"/>
                  </a:schemeClr>
                </a:solidFill>
                <a:latin typeface="Comic Sans MS" pitchFamily="66" charset="0"/>
              </a:rPr>
              <a:t>VE </a:t>
            </a:r>
            <a:r>
              <a:rPr lang="tr-TR" sz="3200" b="1" u="sng" dirty="0" smtClean="0">
                <a:solidFill>
                  <a:schemeClr val="accent2"/>
                </a:solidFill>
                <a:latin typeface="Comic Sans MS" pitchFamily="66" charset="0"/>
              </a:rPr>
              <a:t>HAYVAN</a:t>
            </a:r>
            <a:r>
              <a:rPr lang="tr-TR" sz="3200" b="1" u="sng" dirty="0" smtClean="0">
                <a:solidFill>
                  <a:schemeClr val="accent3">
                    <a:lumMod val="50000"/>
                  </a:schemeClr>
                </a:solidFill>
                <a:latin typeface="Comic Sans MS" pitchFamily="66" charset="0"/>
              </a:rPr>
              <a:t> </a:t>
            </a:r>
            <a:r>
              <a:rPr lang="tr-TR" sz="3200" b="1" u="sng" dirty="0" smtClean="0">
                <a:solidFill>
                  <a:srgbClr val="92D050"/>
                </a:solidFill>
                <a:latin typeface="Comic Sans MS" pitchFamily="66" charset="0"/>
              </a:rPr>
              <a:t>SEVGİSİ</a:t>
            </a:r>
            <a:r>
              <a:rPr lang="en-US" sz="3200" b="1" u="sng" dirty="0" smtClean="0">
                <a:solidFill>
                  <a:schemeClr val="accent3">
                    <a:lumMod val="50000"/>
                  </a:schemeClr>
                </a:solidFill>
                <a:latin typeface="Harrington" pitchFamily="82" charset="0"/>
              </a:rPr>
              <a:t/>
            </a:r>
            <a:br>
              <a:rPr lang="en-US" sz="3200" b="1" u="sng" dirty="0" smtClean="0">
                <a:solidFill>
                  <a:schemeClr val="accent3">
                    <a:lumMod val="50000"/>
                  </a:schemeClr>
                </a:solidFill>
                <a:latin typeface="Harrington" pitchFamily="82" charset="0"/>
              </a:rPr>
            </a:br>
            <a:endParaRPr lang="en-US" sz="3200" b="1" u="sng" dirty="0"/>
          </a:p>
        </p:txBody>
      </p:sp>
      <p:pic>
        <p:nvPicPr>
          <p:cNvPr id="4" name="3 Resim" descr="a1fa9eea-a.jpg"/>
          <p:cNvPicPr>
            <a:picLocks noChangeAspect="1"/>
          </p:cNvPicPr>
          <p:nvPr/>
        </p:nvPicPr>
        <p:blipFill>
          <a:blip r:embed="rId3"/>
          <a:stretch>
            <a:fillRect/>
          </a:stretch>
        </p:blipFill>
        <p:spPr>
          <a:xfrm>
            <a:off x="152400" y="3886200"/>
            <a:ext cx="2300377" cy="2667000"/>
          </a:xfrm>
          <a:prstGeom prst="rect">
            <a:avLst/>
          </a:prstGeom>
          <a:effectLst>
            <a:glow rad="228600">
              <a:schemeClr val="accent3">
                <a:satMod val="175000"/>
                <a:alpha val="40000"/>
              </a:schemeClr>
            </a:glow>
          </a:effectLst>
        </p:spPr>
      </p:pic>
      <p:pic>
        <p:nvPicPr>
          <p:cNvPr id="5" name="4 Resim" descr="185299_235222319850599_100000884997386_649269_4840526_n.jpg"/>
          <p:cNvPicPr>
            <a:picLocks noChangeAspect="1"/>
          </p:cNvPicPr>
          <p:nvPr/>
        </p:nvPicPr>
        <p:blipFill>
          <a:blip r:embed="rId4"/>
          <a:stretch>
            <a:fillRect/>
          </a:stretch>
        </p:blipFill>
        <p:spPr>
          <a:xfrm>
            <a:off x="6705600" y="3886200"/>
            <a:ext cx="2173251" cy="2724150"/>
          </a:xfrm>
          <a:prstGeom prst="rect">
            <a:avLst/>
          </a:prstGeom>
          <a:effectLst>
            <a:glow rad="228600">
              <a:schemeClr val="accent3">
                <a:satMod val="175000"/>
                <a:alpha val="40000"/>
              </a:schemeClr>
            </a:glow>
          </a:effectLst>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haytap2g0001.jpg"/>
          <p:cNvPicPr>
            <a:picLocks noChangeAspect="1"/>
          </p:cNvPicPr>
          <p:nvPr/>
        </p:nvPicPr>
        <p:blipFill>
          <a:blip r:embed="rId2"/>
          <a:stretch>
            <a:fillRect/>
          </a:stretch>
        </p:blipFill>
        <p:spPr>
          <a:xfrm>
            <a:off x="381000" y="457200"/>
            <a:ext cx="4762500" cy="3552825"/>
          </a:xfrm>
          <a:prstGeom prst="rect">
            <a:avLst/>
          </a:prstGeom>
          <a:effectLst>
            <a:glow rad="228600">
              <a:schemeClr val="accent3">
                <a:satMod val="175000"/>
                <a:alpha val="40000"/>
              </a:schemeClr>
            </a:glow>
          </a:effectLst>
        </p:spPr>
      </p:pic>
      <p:sp>
        <p:nvSpPr>
          <p:cNvPr id="3" name="2 Metin kutusu"/>
          <p:cNvSpPr txBox="1"/>
          <p:nvPr/>
        </p:nvSpPr>
        <p:spPr>
          <a:xfrm>
            <a:off x="1524000" y="5257800"/>
            <a:ext cx="5638800" cy="954107"/>
          </a:xfrm>
          <a:prstGeom prst="rect">
            <a:avLst/>
          </a:prstGeom>
          <a:effectLst>
            <a:glow rad="228600">
              <a:schemeClr val="accent3">
                <a:satMod val="175000"/>
                <a:alpha val="40000"/>
              </a:schemeClr>
            </a:glow>
            <a:outerShdw blurRad="40000" dist="20000" dir="5400000" rotWithShape="0">
              <a:srgbClr val="000000">
                <a:alpha val="38000"/>
              </a:srgbClr>
            </a:outerShdw>
            <a:softEdge rad="12700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2800" b="1" dirty="0" smtClean="0">
                <a:solidFill>
                  <a:schemeClr val="accent5">
                    <a:lumMod val="75000"/>
                  </a:schemeClr>
                </a:solidFill>
                <a:latin typeface="Comic Sans MS" pitchFamily="66" charset="0"/>
              </a:rPr>
              <a:t>ONLARIN DA HİSLERİ VARDIR!!!</a:t>
            </a:r>
            <a:endParaRPr lang="en-US" sz="2800" b="1" dirty="0">
              <a:solidFill>
                <a:schemeClr val="accent5">
                  <a:lumMod val="75000"/>
                </a:schemeClr>
              </a:solidFill>
              <a:latin typeface="Comic Sans MS" pitchFamily="66" charset="0"/>
            </a:endParaRPr>
          </a:p>
        </p:txBody>
      </p:sp>
      <p:pic>
        <p:nvPicPr>
          <p:cNvPr id="4" name="3 Resim" descr="haytap2g0003.jpg"/>
          <p:cNvPicPr>
            <a:picLocks noChangeAspect="1"/>
          </p:cNvPicPr>
          <p:nvPr/>
        </p:nvPicPr>
        <p:blipFill>
          <a:blip r:embed="rId3"/>
          <a:stretch>
            <a:fillRect/>
          </a:stretch>
        </p:blipFill>
        <p:spPr>
          <a:xfrm>
            <a:off x="5410200" y="304800"/>
            <a:ext cx="3419475" cy="4572000"/>
          </a:xfrm>
          <a:prstGeom prst="rect">
            <a:avLst/>
          </a:prstGeom>
        </p:spPr>
      </p:pic>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10553257.jpg"/>
          <p:cNvPicPr>
            <a:picLocks noChangeAspect="1"/>
          </p:cNvPicPr>
          <p:nvPr/>
        </p:nvPicPr>
        <p:blipFill>
          <a:blip r:embed="rId2"/>
          <a:stretch>
            <a:fillRect/>
          </a:stretch>
        </p:blipFill>
        <p:spPr>
          <a:xfrm>
            <a:off x="1143000" y="533400"/>
            <a:ext cx="2838450" cy="2666999"/>
          </a:xfrm>
          <a:prstGeom prst="rect">
            <a:avLst/>
          </a:prstGeom>
        </p:spPr>
      </p:pic>
      <p:sp>
        <p:nvSpPr>
          <p:cNvPr id="3" name="2 Metin kutusu"/>
          <p:cNvSpPr txBox="1"/>
          <p:nvPr/>
        </p:nvSpPr>
        <p:spPr>
          <a:xfrm>
            <a:off x="2057400" y="3352800"/>
            <a:ext cx="5486400" cy="584775"/>
          </a:xfrm>
          <a:prstGeom prst="rect">
            <a:avLst/>
          </a:prstGeom>
          <a:effectLst>
            <a:glow rad="228600">
              <a:schemeClr val="accent1">
                <a:satMod val="175000"/>
                <a:alpha val="40000"/>
              </a:schemeClr>
            </a:glow>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3200" dirty="0" smtClean="0">
                <a:solidFill>
                  <a:schemeClr val="accent5">
                    <a:lumMod val="75000"/>
                  </a:schemeClr>
                </a:solidFill>
                <a:latin typeface="Comic Sans MS" pitchFamily="66" charset="0"/>
              </a:rPr>
              <a:t>ÜZÜLÜRLER!!!</a:t>
            </a:r>
            <a:endParaRPr lang="en-US" sz="3200" dirty="0">
              <a:solidFill>
                <a:schemeClr val="accent5">
                  <a:lumMod val="75000"/>
                </a:schemeClr>
              </a:solidFill>
              <a:latin typeface="Comic Sans MS" pitchFamily="66" charset="0"/>
            </a:endParaRPr>
          </a:p>
        </p:txBody>
      </p:sp>
      <p:pic>
        <p:nvPicPr>
          <p:cNvPr id="4" name="3 Resim" descr="ALAMA-~1.JPG"/>
          <p:cNvPicPr>
            <a:picLocks noChangeAspect="1"/>
          </p:cNvPicPr>
          <p:nvPr/>
        </p:nvPicPr>
        <p:blipFill>
          <a:blip r:embed="rId3"/>
          <a:stretch>
            <a:fillRect/>
          </a:stretch>
        </p:blipFill>
        <p:spPr>
          <a:xfrm>
            <a:off x="4495800" y="533400"/>
            <a:ext cx="3581400" cy="2667000"/>
          </a:xfrm>
          <a:prstGeom prst="rect">
            <a:avLst/>
          </a:prstGeom>
        </p:spPr>
      </p:pic>
      <p:pic>
        <p:nvPicPr>
          <p:cNvPr id="5" name="4 Resim" descr="huzunlu-kopek-resmi-300x235.jpg"/>
          <p:cNvPicPr>
            <a:picLocks noChangeAspect="1"/>
          </p:cNvPicPr>
          <p:nvPr/>
        </p:nvPicPr>
        <p:blipFill>
          <a:blip r:embed="rId4"/>
          <a:stretch>
            <a:fillRect/>
          </a:stretch>
        </p:blipFill>
        <p:spPr>
          <a:xfrm>
            <a:off x="5257800" y="4191000"/>
            <a:ext cx="2857500" cy="2238375"/>
          </a:xfrm>
          <a:prstGeom prst="rect">
            <a:avLst/>
          </a:prstGeom>
        </p:spPr>
      </p:pic>
      <p:pic>
        <p:nvPicPr>
          <p:cNvPr id="6" name="5 Resim" descr="wall0080.jpg"/>
          <p:cNvPicPr>
            <a:picLocks noChangeAspect="1"/>
          </p:cNvPicPr>
          <p:nvPr/>
        </p:nvPicPr>
        <p:blipFill>
          <a:blip r:embed="rId5"/>
          <a:stretch>
            <a:fillRect/>
          </a:stretch>
        </p:blipFill>
        <p:spPr>
          <a:xfrm>
            <a:off x="914400" y="4267200"/>
            <a:ext cx="3352800" cy="2124075"/>
          </a:xfrm>
          <a:prstGeom prst="rect">
            <a:avLst/>
          </a:prstGeom>
        </p:spPr>
      </p:pic>
    </p:spTree>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098.jpg"/>
          <p:cNvPicPr>
            <a:picLocks noChangeAspect="1"/>
          </p:cNvPicPr>
          <p:nvPr/>
        </p:nvPicPr>
        <p:blipFill>
          <a:blip r:embed="rId2"/>
          <a:stretch>
            <a:fillRect/>
          </a:stretch>
        </p:blipFill>
        <p:spPr>
          <a:xfrm>
            <a:off x="762000" y="609600"/>
            <a:ext cx="4762500" cy="3571875"/>
          </a:xfrm>
          <a:prstGeom prst="rect">
            <a:avLst/>
          </a:prstGeom>
        </p:spPr>
      </p:pic>
      <p:pic>
        <p:nvPicPr>
          <p:cNvPr id="3" name="2 Resim" descr="yavru-kopek-resimleri-maltese-puppy-294x300.jpg"/>
          <p:cNvPicPr>
            <a:picLocks noChangeAspect="1"/>
          </p:cNvPicPr>
          <p:nvPr/>
        </p:nvPicPr>
        <p:blipFill>
          <a:blip r:embed="rId3"/>
          <a:stretch>
            <a:fillRect/>
          </a:stretch>
        </p:blipFill>
        <p:spPr>
          <a:xfrm>
            <a:off x="5562600" y="609600"/>
            <a:ext cx="3028950" cy="3581400"/>
          </a:xfrm>
          <a:prstGeom prst="rect">
            <a:avLst/>
          </a:prstGeom>
        </p:spPr>
      </p:pic>
      <p:sp>
        <p:nvSpPr>
          <p:cNvPr id="5" name="4 Metin kutusu"/>
          <p:cNvSpPr txBox="1"/>
          <p:nvPr/>
        </p:nvSpPr>
        <p:spPr>
          <a:xfrm>
            <a:off x="914400" y="4724400"/>
            <a:ext cx="7391400" cy="584775"/>
          </a:xfrm>
          <a:prstGeom prst="rect">
            <a:avLst/>
          </a:prstGeom>
          <a:effectLst>
            <a:glow rad="228600">
              <a:schemeClr val="accent4">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3200" b="1" dirty="0" smtClean="0">
                <a:solidFill>
                  <a:schemeClr val="accent2">
                    <a:lumMod val="75000"/>
                  </a:schemeClr>
                </a:solidFill>
                <a:latin typeface="Comic Sans MS" pitchFamily="66" charset="0"/>
              </a:rPr>
              <a:t>SEVİNİRLER!!!</a:t>
            </a:r>
            <a:endParaRPr lang="en-US" sz="3200" b="1" dirty="0">
              <a:solidFill>
                <a:schemeClr val="accent2">
                  <a:lumMod val="75000"/>
                </a:schemeClr>
              </a:solidFill>
              <a:latin typeface="Comic Sans MS" pitchFamily="66" charset="0"/>
            </a:endParaRPr>
          </a:p>
        </p:txBody>
      </p:sp>
    </p:spTree>
  </p:cSld>
  <p:clrMapOvr>
    <a:masterClrMapping/>
  </p:clrMapOvr>
  <p:transition>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005.jpg"/>
          <p:cNvPicPr>
            <a:picLocks noChangeAspect="1"/>
          </p:cNvPicPr>
          <p:nvPr/>
        </p:nvPicPr>
        <p:blipFill>
          <a:blip r:embed="rId2"/>
          <a:stretch>
            <a:fillRect/>
          </a:stretch>
        </p:blipFill>
        <p:spPr>
          <a:xfrm>
            <a:off x="381000" y="381000"/>
            <a:ext cx="3397251" cy="2547938"/>
          </a:xfrm>
          <a:prstGeom prst="rect">
            <a:avLst/>
          </a:prstGeom>
          <a:effectLst>
            <a:glow rad="228600">
              <a:schemeClr val="accent2">
                <a:satMod val="175000"/>
                <a:alpha val="40000"/>
              </a:schemeClr>
            </a:glow>
          </a:effectLst>
        </p:spPr>
      </p:pic>
      <p:pic>
        <p:nvPicPr>
          <p:cNvPr id="3" name="2 Resim" descr="wall0014.jpg"/>
          <p:cNvPicPr>
            <a:picLocks noChangeAspect="1"/>
          </p:cNvPicPr>
          <p:nvPr/>
        </p:nvPicPr>
        <p:blipFill>
          <a:blip r:embed="rId3"/>
          <a:stretch>
            <a:fillRect/>
          </a:stretch>
        </p:blipFill>
        <p:spPr>
          <a:xfrm>
            <a:off x="4876800" y="381000"/>
            <a:ext cx="3676650" cy="3005137"/>
          </a:xfrm>
          <a:prstGeom prst="rect">
            <a:avLst/>
          </a:prstGeom>
        </p:spPr>
      </p:pic>
      <p:pic>
        <p:nvPicPr>
          <p:cNvPr id="4" name="3 Resim" descr="wall0038.jpg"/>
          <p:cNvPicPr>
            <a:picLocks noChangeAspect="1"/>
          </p:cNvPicPr>
          <p:nvPr/>
        </p:nvPicPr>
        <p:blipFill>
          <a:blip r:embed="rId4"/>
          <a:stretch>
            <a:fillRect/>
          </a:stretch>
        </p:blipFill>
        <p:spPr>
          <a:xfrm>
            <a:off x="304800" y="3276600"/>
            <a:ext cx="3371850" cy="2624137"/>
          </a:xfrm>
          <a:prstGeom prst="rect">
            <a:avLst/>
          </a:prstGeom>
        </p:spPr>
      </p:pic>
      <p:sp>
        <p:nvSpPr>
          <p:cNvPr id="5" name="4 Metin kutusu"/>
          <p:cNvSpPr txBox="1"/>
          <p:nvPr/>
        </p:nvSpPr>
        <p:spPr>
          <a:xfrm>
            <a:off x="4572000" y="4495800"/>
            <a:ext cx="3886200" cy="584775"/>
          </a:xfrm>
          <a:prstGeom prst="rect">
            <a:avLst/>
          </a:prstGeom>
          <a:effectLst>
            <a:glow rad="228600">
              <a:schemeClr val="accent1">
                <a:satMod val="175000"/>
                <a:alpha val="40000"/>
              </a:schemeClr>
            </a:glow>
            <a:outerShdw blurRad="40000" dist="20000" dir="5400000" rotWithShape="0">
              <a:srgbClr val="000000">
                <a:alpha val="38000"/>
              </a:srgbClr>
            </a:outerShdw>
            <a:softEdge rad="635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3200" b="1" dirty="0" smtClean="0">
                <a:solidFill>
                  <a:schemeClr val="tx2">
                    <a:lumMod val="60000"/>
                    <a:lumOff val="40000"/>
                  </a:schemeClr>
                </a:solidFill>
                <a:latin typeface="Comic Sans MS" pitchFamily="66" charset="0"/>
              </a:rPr>
              <a:t>SEVERLER!!!</a:t>
            </a:r>
            <a:endParaRPr lang="en-US" sz="3200" b="1" dirty="0">
              <a:solidFill>
                <a:schemeClr val="tx2">
                  <a:lumMod val="60000"/>
                  <a:lumOff val="40000"/>
                </a:schemeClr>
              </a:solidFill>
              <a:latin typeface="Comic Sans MS" pitchFamily="66" charset="0"/>
            </a:endParaRPr>
          </a:p>
        </p:txBody>
      </p:sp>
    </p:spTree>
  </p:cSld>
  <p:clrMapOvr>
    <a:masterClrMapping/>
  </p:clrMapOvr>
  <p:transition>
    <p:strip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anneolmak4.jpg"/>
          <p:cNvPicPr>
            <a:picLocks noChangeAspect="1"/>
          </p:cNvPicPr>
          <p:nvPr/>
        </p:nvPicPr>
        <p:blipFill>
          <a:blip r:embed="rId2"/>
          <a:stretch>
            <a:fillRect/>
          </a:stretch>
        </p:blipFill>
        <p:spPr>
          <a:xfrm>
            <a:off x="381000" y="381000"/>
            <a:ext cx="3810000" cy="2590800"/>
          </a:xfrm>
          <a:prstGeom prst="rect">
            <a:avLst/>
          </a:prstGeom>
        </p:spPr>
      </p:pic>
      <p:pic>
        <p:nvPicPr>
          <p:cNvPr id="4" name="3 Resim" descr="wall0032.jpg"/>
          <p:cNvPicPr>
            <a:picLocks noChangeAspect="1"/>
          </p:cNvPicPr>
          <p:nvPr/>
        </p:nvPicPr>
        <p:blipFill>
          <a:blip r:embed="rId3"/>
          <a:stretch>
            <a:fillRect/>
          </a:stretch>
        </p:blipFill>
        <p:spPr>
          <a:xfrm>
            <a:off x="5105400" y="381000"/>
            <a:ext cx="2838450" cy="2776538"/>
          </a:xfrm>
          <a:prstGeom prst="rect">
            <a:avLst/>
          </a:prstGeom>
          <a:effectLst>
            <a:glow rad="228600">
              <a:schemeClr val="accent3">
                <a:satMod val="175000"/>
                <a:alpha val="40000"/>
              </a:schemeClr>
            </a:glow>
          </a:effectLst>
        </p:spPr>
      </p:pic>
      <p:pic>
        <p:nvPicPr>
          <p:cNvPr id="6" name="5 Resim" descr="wall0023.jpg"/>
          <p:cNvPicPr>
            <a:picLocks noChangeAspect="1"/>
          </p:cNvPicPr>
          <p:nvPr/>
        </p:nvPicPr>
        <p:blipFill>
          <a:blip r:embed="rId4"/>
          <a:stretch>
            <a:fillRect/>
          </a:stretch>
        </p:blipFill>
        <p:spPr>
          <a:xfrm>
            <a:off x="4191000" y="3352800"/>
            <a:ext cx="4343400" cy="3081337"/>
          </a:xfrm>
          <a:prstGeom prst="rect">
            <a:avLst/>
          </a:prstGeom>
        </p:spPr>
      </p:pic>
      <p:sp>
        <p:nvSpPr>
          <p:cNvPr id="7" name="6 Metin kutusu"/>
          <p:cNvSpPr txBox="1"/>
          <p:nvPr/>
        </p:nvSpPr>
        <p:spPr>
          <a:xfrm>
            <a:off x="609600" y="4114800"/>
            <a:ext cx="3200400" cy="584775"/>
          </a:xfrm>
          <a:prstGeom prst="rect">
            <a:avLst/>
          </a:prstGeom>
          <a:effectLst>
            <a:glow rad="228600">
              <a:schemeClr val="accent3">
                <a:satMod val="175000"/>
                <a:alpha val="40000"/>
              </a:schemeClr>
            </a:glow>
            <a:outerShdw blurRad="40000" dist="20000" dir="5400000" rotWithShape="0">
              <a:srgbClr val="000000">
                <a:alpha val="38000"/>
              </a:srgbClr>
            </a:outerShdw>
            <a:softEdge rad="127000"/>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tr-TR" sz="3200" b="1" dirty="0" smtClean="0">
                <a:latin typeface="Comic Sans MS" pitchFamily="66" charset="0"/>
              </a:rPr>
              <a:t>ÖZLERLER!!!</a:t>
            </a:r>
            <a:endParaRPr lang="en-US" sz="3200" b="1" dirty="0">
              <a:latin typeface="Comic Sans MS" pitchFamily="66" charset="0"/>
            </a:endParaRPr>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www_yeniresim_com_-_Hayvan_Resimleri_-_Maymun_-__Maymun.jpg"/>
          <p:cNvPicPr>
            <a:picLocks noChangeAspect="1"/>
          </p:cNvPicPr>
          <p:nvPr/>
        </p:nvPicPr>
        <p:blipFill>
          <a:blip r:embed="rId2"/>
          <a:stretch>
            <a:fillRect/>
          </a:stretch>
        </p:blipFill>
        <p:spPr>
          <a:xfrm>
            <a:off x="1600200" y="381000"/>
            <a:ext cx="6019800" cy="4648200"/>
          </a:xfrm>
          <a:prstGeom prst="rect">
            <a:avLst/>
          </a:prstGeom>
        </p:spPr>
      </p:pic>
      <p:sp>
        <p:nvSpPr>
          <p:cNvPr id="6" name="5 Metin kutusu"/>
          <p:cNvSpPr txBox="1"/>
          <p:nvPr/>
        </p:nvSpPr>
        <p:spPr>
          <a:xfrm>
            <a:off x="1066800" y="5029200"/>
            <a:ext cx="7086600" cy="584775"/>
          </a:xfrm>
          <a:prstGeom prst="rect">
            <a:avLst/>
          </a:prstGeom>
          <a:effectLst>
            <a:glow rad="228600">
              <a:schemeClr val="accent4">
                <a:satMod val="175000"/>
                <a:alpha val="40000"/>
              </a:schemeClr>
            </a:glow>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3200" b="1" dirty="0" smtClean="0">
                <a:solidFill>
                  <a:schemeClr val="accent4">
                    <a:lumMod val="75000"/>
                  </a:schemeClr>
                </a:solidFill>
                <a:latin typeface="Comic Sans MS" pitchFamily="66" charset="0"/>
              </a:rPr>
              <a:t>KORKARLAR!!!</a:t>
            </a:r>
            <a:endParaRPr lang="en-US" sz="3200" b="1" dirty="0">
              <a:solidFill>
                <a:schemeClr val="accent4">
                  <a:lumMod val="75000"/>
                </a:schemeClr>
              </a:solidFill>
              <a:latin typeface="Comic Sans MS" pitchFamily="66" charset="0"/>
            </a:endParaRPr>
          </a:p>
        </p:txBody>
      </p:sp>
    </p:spTree>
  </p:cSld>
  <p:clrMapOvr>
    <a:masterClrMapping/>
  </p:clrMapOvr>
  <p:transition>
    <p:cover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010.jpg"/>
          <p:cNvPicPr>
            <a:picLocks noChangeAspect="1"/>
          </p:cNvPicPr>
          <p:nvPr/>
        </p:nvPicPr>
        <p:blipFill>
          <a:blip r:embed="rId2"/>
          <a:stretch>
            <a:fillRect/>
          </a:stretch>
        </p:blipFill>
        <p:spPr>
          <a:xfrm>
            <a:off x="457200" y="457200"/>
            <a:ext cx="2914650" cy="2776538"/>
          </a:xfrm>
          <a:prstGeom prst="rect">
            <a:avLst/>
          </a:prstGeom>
          <a:effectLst>
            <a:glow rad="228600">
              <a:schemeClr val="accent6">
                <a:satMod val="175000"/>
                <a:alpha val="40000"/>
              </a:schemeClr>
            </a:glow>
          </a:effectLst>
        </p:spPr>
      </p:pic>
      <p:pic>
        <p:nvPicPr>
          <p:cNvPr id="3" name="2 Resim" descr="wall0057.jpg"/>
          <p:cNvPicPr>
            <a:picLocks noChangeAspect="1"/>
          </p:cNvPicPr>
          <p:nvPr/>
        </p:nvPicPr>
        <p:blipFill>
          <a:blip r:embed="rId3"/>
          <a:stretch>
            <a:fillRect/>
          </a:stretch>
        </p:blipFill>
        <p:spPr>
          <a:xfrm>
            <a:off x="4572000" y="533401"/>
            <a:ext cx="3848100" cy="3124200"/>
          </a:xfrm>
          <a:prstGeom prst="rect">
            <a:avLst/>
          </a:prstGeom>
        </p:spPr>
      </p:pic>
      <p:pic>
        <p:nvPicPr>
          <p:cNvPr id="4" name="3 Resim" descr="wall0086.jpg"/>
          <p:cNvPicPr>
            <a:picLocks noChangeAspect="1"/>
          </p:cNvPicPr>
          <p:nvPr/>
        </p:nvPicPr>
        <p:blipFill>
          <a:blip r:embed="rId4"/>
          <a:stretch>
            <a:fillRect/>
          </a:stretch>
        </p:blipFill>
        <p:spPr>
          <a:xfrm>
            <a:off x="381000" y="3429000"/>
            <a:ext cx="3581400" cy="2962275"/>
          </a:xfrm>
          <a:prstGeom prst="rect">
            <a:avLst/>
          </a:prstGeom>
        </p:spPr>
      </p:pic>
      <p:sp>
        <p:nvSpPr>
          <p:cNvPr id="5" name="4 Metin kutusu"/>
          <p:cNvSpPr txBox="1"/>
          <p:nvPr/>
        </p:nvSpPr>
        <p:spPr>
          <a:xfrm>
            <a:off x="4572000" y="4648200"/>
            <a:ext cx="4153701" cy="584775"/>
          </a:xfrm>
          <a:prstGeom prst="rect">
            <a:avLst/>
          </a:prstGeom>
          <a:effectLst>
            <a:glow rad="228600">
              <a:schemeClr val="accent6">
                <a:satMod val="175000"/>
                <a:alpha val="40000"/>
              </a:schemeClr>
            </a:glow>
            <a:outerShdw blurRad="40000" dist="20000" dir="5400000" rotWithShape="0">
              <a:srgbClr val="000000">
                <a:alpha val="38000"/>
              </a:srgbClr>
            </a:outerShdw>
            <a:softEdge rad="31750"/>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tr-TR" sz="3200" b="1" dirty="0" smtClean="0">
                <a:solidFill>
                  <a:schemeClr val="accent3">
                    <a:lumMod val="75000"/>
                  </a:schemeClr>
                </a:solidFill>
                <a:latin typeface="Comic Sans MS" pitchFamily="66" charset="0"/>
              </a:rPr>
              <a:t>OYUN OYNARLAR!!!</a:t>
            </a:r>
            <a:endParaRPr lang="en-US" sz="3200" b="1" dirty="0">
              <a:solidFill>
                <a:schemeClr val="accent3">
                  <a:lumMod val="75000"/>
                </a:schemeClr>
              </a:solidFill>
              <a:latin typeface="Comic Sans MS" pitchFamily="66" charset="0"/>
            </a:endParaRPr>
          </a:p>
        </p:txBody>
      </p:sp>
    </p:spTree>
  </p:cSld>
  <p:clrMapOvr>
    <a:masterClrMapping/>
  </p:clrMapOvr>
  <p:transition>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anneolmak2.jpg"/>
          <p:cNvPicPr>
            <a:picLocks noChangeAspect="1"/>
          </p:cNvPicPr>
          <p:nvPr/>
        </p:nvPicPr>
        <p:blipFill>
          <a:blip r:embed="rId2"/>
          <a:stretch>
            <a:fillRect/>
          </a:stretch>
        </p:blipFill>
        <p:spPr>
          <a:xfrm>
            <a:off x="381000" y="228600"/>
            <a:ext cx="2286000" cy="2819400"/>
          </a:xfrm>
          <a:prstGeom prst="rect">
            <a:avLst/>
          </a:prstGeom>
          <a:effectLst>
            <a:glow rad="63500">
              <a:schemeClr val="accent6">
                <a:satMod val="175000"/>
                <a:alpha val="40000"/>
              </a:schemeClr>
            </a:glow>
          </a:effectLst>
        </p:spPr>
      </p:pic>
      <p:pic>
        <p:nvPicPr>
          <p:cNvPr id="3" name="2 Resim" descr="haytap2g0030.jpg"/>
          <p:cNvPicPr>
            <a:picLocks noChangeAspect="1"/>
          </p:cNvPicPr>
          <p:nvPr/>
        </p:nvPicPr>
        <p:blipFill>
          <a:blip r:embed="rId3"/>
          <a:stretch>
            <a:fillRect/>
          </a:stretch>
        </p:blipFill>
        <p:spPr>
          <a:xfrm>
            <a:off x="2743200" y="0"/>
            <a:ext cx="3276600" cy="3200400"/>
          </a:xfrm>
          <a:prstGeom prst="rect">
            <a:avLst/>
          </a:prstGeom>
        </p:spPr>
      </p:pic>
      <p:pic>
        <p:nvPicPr>
          <p:cNvPr id="4" name="3 Resim" descr="Resim3.jpg"/>
          <p:cNvPicPr>
            <a:picLocks noChangeAspect="1"/>
          </p:cNvPicPr>
          <p:nvPr/>
        </p:nvPicPr>
        <p:blipFill>
          <a:blip r:embed="rId4"/>
          <a:stretch>
            <a:fillRect/>
          </a:stretch>
        </p:blipFill>
        <p:spPr>
          <a:xfrm>
            <a:off x="228601" y="3091069"/>
            <a:ext cx="3048000" cy="3233531"/>
          </a:xfrm>
          <a:prstGeom prst="rect">
            <a:avLst/>
          </a:prstGeom>
          <a:effectLst>
            <a:glow rad="63500">
              <a:schemeClr val="accent5">
                <a:satMod val="175000"/>
                <a:alpha val="40000"/>
              </a:schemeClr>
            </a:glow>
          </a:effectLst>
        </p:spPr>
      </p:pic>
      <p:pic>
        <p:nvPicPr>
          <p:cNvPr id="5" name="4 Resim" descr="wall0041.jpg"/>
          <p:cNvPicPr>
            <a:picLocks noChangeAspect="1"/>
          </p:cNvPicPr>
          <p:nvPr/>
        </p:nvPicPr>
        <p:blipFill>
          <a:blip r:embed="rId5"/>
          <a:stretch>
            <a:fillRect/>
          </a:stretch>
        </p:blipFill>
        <p:spPr>
          <a:xfrm>
            <a:off x="5867400" y="228601"/>
            <a:ext cx="2933700" cy="2743199"/>
          </a:xfrm>
          <a:prstGeom prst="rect">
            <a:avLst/>
          </a:prstGeom>
          <a:effectLst>
            <a:glow rad="63500">
              <a:schemeClr val="accent3">
                <a:satMod val="175000"/>
                <a:alpha val="40000"/>
              </a:schemeClr>
            </a:glow>
          </a:effectLst>
        </p:spPr>
      </p:pic>
      <p:pic>
        <p:nvPicPr>
          <p:cNvPr id="6" name="5 Resim" descr="wall0071.jpg"/>
          <p:cNvPicPr>
            <a:picLocks noChangeAspect="1"/>
          </p:cNvPicPr>
          <p:nvPr/>
        </p:nvPicPr>
        <p:blipFill>
          <a:blip r:embed="rId6"/>
          <a:stretch>
            <a:fillRect/>
          </a:stretch>
        </p:blipFill>
        <p:spPr>
          <a:xfrm>
            <a:off x="4191000" y="3124200"/>
            <a:ext cx="3505200" cy="2362200"/>
          </a:xfrm>
          <a:prstGeom prst="rect">
            <a:avLst/>
          </a:prstGeom>
        </p:spPr>
      </p:pic>
      <p:sp>
        <p:nvSpPr>
          <p:cNvPr id="7" name="6 Metin kutusu"/>
          <p:cNvSpPr txBox="1"/>
          <p:nvPr/>
        </p:nvSpPr>
        <p:spPr>
          <a:xfrm>
            <a:off x="3733800" y="5638800"/>
            <a:ext cx="4572000" cy="584775"/>
          </a:xfrm>
          <a:prstGeom prst="rect">
            <a:avLst/>
          </a:prstGeom>
          <a:effectLst>
            <a:glow rad="228600">
              <a:schemeClr val="accent5">
                <a:satMod val="175000"/>
                <a:alpha val="40000"/>
              </a:schemeClr>
            </a:glow>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3200" dirty="0" smtClean="0">
                <a:latin typeface="Comic Sans MS" pitchFamily="66" charset="0"/>
              </a:rPr>
              <a:t>AİLELERİ VARDIR!!!</a:t>
            </a:r>
            <a:endParaRPr lang="en-US" sz="3200" dirty="0">
              <a:latin typeface="Comic Sans MS" pitchFamily="66" charset="0"/>
            </a:endParaRPr>
          </a:p>
        </p:txBody>
      </p:sp>
    </p:spTree>
  </p:cSld>
  <p:clrMapOvr>
    <a:masterClrMapping/>
  </p:clrMapOvr>
  <p:transition>
    <p:comb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060.jpg"/>
          <p:cNvPicPr>
            <a:picLocks noChangeAspect="1"/>
          </p:cNvPicPr>
          <p:nvPr/>
        </p:nvPicPr>
        <p:blipFill>
          <a:blip r:embed="rId2"/>
          <a:stretch>
            <a:fillRect/>
          </a:stretch>
        </p:blipFill>
        <p:spPr>
          <a:xfrm>
            <a:off x="457200" y="304801"/>
            <a:ext cx="3657600" cy="2743200"/>
          </a:xfrm>
          <a:prstGeom prst="rect">
            <a:avLst/>
          </a:prstGeom>
          <a:effectLst>
            <a:glow rad="228600">
              <a:schemeClr val="accent3">
                <a:satMod val="175000"/>
                <a:alpha val="40000"/>
              </a:schemeClr>
            </a:glow>
          </a:effectLst>
        </p:spPr>
      </p:pic>
      <p:pic>
        <p:nvPicPr>
          <p:cNvPr id="3" name="2 Resim" descr="wall0395.jpg"/>
          <p:cNvPicPr>
            <a:picLocks noChangeAspect="1"/>
          </p:cNvPicPr>
          <p:nvPr/>
        </p:nvPicPr>
        <p:blipFill>
          <a:blip r:embed="rId3"/>
          <a:stretch>
            <a:fillRect/>
          </a:stretch>
        </p:blipFill>
        <p:spPr>
          <a:xfrm>
            <a:off x="4419600" y="1066800"/>
            <a:ext cx="4267200" cy="3200400"/>
          </a:xfrm>
          <a:prstGeom prst="rect">
            <a:avLst/>
          </a:prstGeom>
        </p:spPr>
      </p:pic>
      <p:pic>
        <p:nvPicPr>
          <p:cNvPr id="4" name="3 Resim" descr="www_yeniresim_com_-_Komik_Resimler_-_Komik_Hayvan_Resimleri.jpg"/>
          <p:cNvPicPr>
            <a:picLocks noChangeAspect="1"/>
          </p:cNvPicPr>
          <p:nvPr/>
        </p:nvPicPr>
        <p:blipFill>
          <a:blip r:embed="rId4"/>
          <a:stretch>
            <a:fillRect/>
          </a:stretch>
        </p:blipFill>
        <p:spPr>
          <a:xfrm>
            <a:off x="457200" y="3276600"/>
            <a:ext cx="3424238" cy="3238500"/>
          </a:xfrm>
          <a:prstGeom prst="rect">
            <a:avLst/>
          </a:prstGeom>
        </p:spPr>
      </p:pic>
      <p:sp>
        <p:nvSpPr>
          <p:cNvPr id="5" name="4 Metin kutusu"/>
          <p:cNvSpPr txBox="1"/>
          <p:nvPr/>
        </p:nvSpPr>
        <p:spPr>
          <a:xfrm>
            <a:off x="4343400" y="4800600"/>
            <a:ext cx="4323620" cy="923330"/>
          </a:xfrm>
          <a:prstGeom prst="rect">
            <a:avLst/>
          </a:prstGeom>
          <a:effectLst>
            <a:glow rad="228600">
              <a:schemeClr val="accent3">
                <a:satMod val="175000"/>
                <a:alpha val="40000"/>
              </a:schemeClr>
            </a:glow>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none" rtlCol="0">
            <a:spAutoFit/>
          </a:bodyPr>
          <a:lstStyle/>
          <a:p>
            <a:r>
              <a:rPr lang="tr-TR" dirty="0" smtClean="0">
                <a:solidFill>
                  <a:schemeClr val="accent1">
                    <a:lumMod val="75000"/>
                  </a:schemeClr>
                </a:solidFill>
                <a:latin typeface="Comic Sans MS" pitchFamily="66" charset="0"/>
              </a:rPr>
              <a:t>Bebeklerine bakarlar, onları korurlar. </a:t>
            </a:r>
          </a:p>
          <a:p>
            <a:endParaRPr lang="tr-TR" dirty="0">
              <a:solidFill>
                <a:schemeClr val="accent1">
                  <a:lumMod val="75000"/>
                </a:schemeClr>
              </a:solidFill>
              <a:latin typeface="Comic Sans MS" pitchFamily="66" charset="0"/>
            </a:endParaRPr>
          </a:p>
          <a:p>
            <a:r>
              <a:rPr lang="tr-TR" dirty="0" smtClean="0">
                <a:solidFill>
                  <a:schemeClr val="accent1">
                    <a:lumMod val="75000"/>
                  </a:schemeClr>
                </a:solidFill>
                <a:latin typeface="Comic Sans MS" pitchFamily="66" charset="0"/>
              </a:rPr>
              <a:t>Tıpkı bizim ailemiz ve yakınlarımız gibi.</a:t>
            </a:r>
            <a:endParaRPr lang="en-US" dirty="0">
              <a:solidFill>
                <a:schemeClr val="accent1">
                  <a:lumMod val="75000"/>
                </a:schemeClr>
              </a:solidFill>
              <a:latin typeface="Comic Sans MS" pitchFamily="66" charset="0"/>
            </a:endParaRPr>
          </a:p>
        </p:txBody>
      </p:sp>
    </p:spTree>
  </p:cSld>
  <p:clrMapOvr>
    <a:masterClrMapping/>
  </p:clrMapOvr>
  <p:transition>
    <p:blind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haklarimizikoruyun.jpg"/>
          <p:cNvPicPr>
            <a:picLocks noChangeAspect="1"/>
          </p:cNvPicPr>
          <p:nvPr/>
        </p:nvPicPr>
        <p:blipFill>
          <a:blip r:embed="rId2"/>
          <a:stretch>
            <a:fillRect/>
          </a:stretch>
        </p:blipFill>
        <p:spPr>
          <a:xfrm>
            <a:off x="228600" y="304800"/>
            <a:ext cx="3200400" cy="2895600"/>
          </a:xfrm>
          <a:prstGeom prst="rect">
            <a:avLst/>
          </a:prstGeom>
          <a:effectLst>
            <a:glow rad="228600">
              <a:schemeClr val="accent3">
                <a:satMod val="175000"/>
                <a:alpha val="40000"/>
              </a:schemeClr>
            </a:glow>
            <a:softEdge rad="127000"/>
          </a:effectLst>
        </p:spPr>
      </p:pic>
      <p:pic>
        <p:nvPicPr>
          <p:cNvPr id="4" name="3 Resim" descr="hadigezelim.jpg"/>
          <p:cNvPicPr>
            <a:picLocks noChangeAspect="1"/>
          </p:cNvPicPr>
          <p:nvPr/>
        </p:nvPicPr>
        <p:blipFill>
          <a:blip r:embed="rId3"/>
          <a:stretch>
            <a:fillRect/>
          </a:stretch>
        </p:blipFill>
        <p:spPr>
          <a:xfrm>
            <a:off x="304800" y="3810000"/>
            <a:ext cx="3962400" cy="2628900"/>
          </a:xfrm>
          <a:prstGeom prst="rect">
            <a:avLst/>
          </a:prstGeom>
        </p:spPr>
      </p:pic>
      <p:pic>
        <p:nvPicPr>
          <p:cNvPr id="5" name="4 Resim" descr="bebeksevgisi130.jpg"/>
          <p:cNvPicPr>
            <a:picLocks noChangeAspect="1"/>
          </p:cNvPicPr>
          <p:nvPr/>
        </p:nvPicPr>
        <p:blipFill>
          <a:blip r:embed="rId4"/>
          <a:stretch>
            <a:fillRect/>
          </a:stretch>
        </p:blipFill>
        <p:spPr>
          <a:xfrm>
            <a:off x="3657600" y="533400"/>
            <a:ext cx="4762500" cy="3200400"/>
          </a:xfrm>
          <a:prstGeom prst="rect">
            <a:avLst/>
          </a:prstGeom>
        </p:spPr>
      </p:pic>
      <p:sp>
        <p:nvSpPr>
          <p:cNvPr id="6" name="5 Metin kutusu"/>
          <p:cNvSpPr txBox="1"/>
          <p:nvPr/>
        </p:nvSpPr>
        <p:spPr>
          <a:xfrm>
            <a:off x="4572000" y="4495800"/>
            <a:ext cx="4078361" cy="1077218"/>
          </a:xfrm>
          <a:prstGeom prst="rect">
            <a:avLst/>
          </a:prstGeom>
          <a:effectLst>
            <a:glow rad="228600">
              <a:schemeClr val="accent4">
                <a:satMod val="175000"/>
                <a:alpha val="40000"/>
              </a:schemeClr>
            </a:glow>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wrap="none" rtlCol="0">
            <a:spAutoFit/>
          </a:bodyPr>
          <a:lstStyle/>
          <a:p>
            <a:pPr algn="ctr"/>
            <a:r>
              <a:rPr lang="tr-TR" sz="3200" dirty="0" smtClean="0">
                <a:solidFill>
                  <a:schemeClr val="accent4">
                    <a:lumMod val="75000"/>
                  </a:schemeClr>
                </a:solidFill>
                <a:latin typeface="Comic Sans MS" pitchFamily="66" charset="0"/>
              </a:rPr>
              <a:t>HAYVANLARDAN</a:t>
            </a:r>
          </a:p>
          <a:p>
            <a:pPr algn="ctr"/>
            <a:r>
              <a:rPr lang="tr-TR" sz="3200" dirty="0" smtClean="0">
                <a:solidFill>
                  <a:schemeClr val="accent4">
                    <a:lumMod val="75000"/>
                  </a:schemeClr>
                </a:solidFill>
                <a:latin typeface="Comic Sans MS" pitchFamily="66" charset="0"/>
              </a:rPr>
              <a:t>KORKMALI MIYIZ?</a:t>
            </a:r>
            <a:endParaRPr lang="en-US" sz="3200" dirty="0">
              <a:solidFill>
                <a:schemeClr val="accent4">
                  <a:lumMod val="75000"/>
                </a:schemeClr>
              </a:solidFill>
              <a:latin typeface="Comic Sans MS" pitchFamily="66" charset="0"/>
            </a:endParaRPr>
          </a:p>
        </p:txBody>
      </p:sp>
    </p:spTree>
  </p:cSld>
  <p:clrMapOvr>
    <a:masterClrMapping/>
  </p:clrMapOvr>
  <p:transition>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762000"/>
            <a:ext cx="7772400" cy="2838451"/>
          </a:xfrm>
          <a:ln>
            <a:solidFill>
              <a:schemeClr val="accent6">
                <a:lumMod val="75000"/>
              </a:schemeClr>
            </a:solidFill>
          </a:ln>
          <a:effectLst>
            <a:glow rad="228600">
              <a:schemeClr val="accent5">
                <a:satMod val="175000"/>
                <a:alpha val="40000"/>
              </a:schemeClr>
            </a:glow>
            <a:innerShdw blurRad="114300">
              <a:prstClr val="black"/>
            </a:innerShdw>
            <a:softEdge rad="127000"/>
          </a:effectLst>
          <a:scene3d>
            <a:camera prst="perspectiveFront"/>
            <a:lightRig rig="threePt" dir="t"/>
          </a:scene3d>
        </p:spPr>
        <p:style>
          <a:lnRef idx="1">
            <a:schemeClr val="accent6"/>
          </a:lnRef>
          <a:fillRef idx="2">
            <a:schemeClr val="accent6"/>
          </a:fillRef>
          <a:effectRef idx="1">
            <a:schemeClr val="accent6"/>
          </a:effectRef>
          <a:fontRef idx="minor">
            <a:schemeClr val="dk1"/>
          </a:fontRef>
        </p:style>
        <p:txBody>
          <a:bodyPr>
            <a:normAutofit/>
          </a:bodyPr>
          <a:lstStyle/>
          <a:p>
            <a:r>
              <a:rPr lang="tr-TR" dirty="0" smtClean="0">
                <a:solidFill>
                  <a:schemeClr val="accent5">
                    <a:lumMod val="75000"/>
                  </a:schemeClr>
                </a:solidFill>
                <a:latin typeface="Comic Sans MS" pitchFamily="66" charset="0"/>
              </a:rPr>
              <a:t>HAYVANLARLA BİZİM ARAMIZDA NE </a:t>
            </a:r>
            <a:r>
              <a:rPr lang="tr-TR" u="sng" dirty="0" smtClean="0">
                <a:solidFill>
                  <a:schemeClr val="accent5">
                    <a:lumMod val="50000"/>
                  </a:schemeClr>
                </a:solidFill>
                <a:latin typeface="Comic Sans MS" pitchFamily="66" charset="0"/>
              </a:rPr>
              <a:t>BENZERLİKLER</a:t>
            </a:r>
            <a:r>
              <a:rPr lang="tr-TR" dirty="0" smtClean="0">
                <a:solidFill>
                  <a:schemeClr val="accent5">
                    <a:lumMod val="75000"/>
                  </a:schemeClr>
                </a:solidFill>
                <a:latin typeface="Comic Sans MS" pitchFamily="66" charset="0"/>
              </a:rPr>
              <a:t> VARDIR?</a:t>
            </a:r>
            <a:endParaRPr lang="en-US" dirty="0">
              <a:solidFill>
                <a:schemeClr val="accent5">
                  <a:lumMod val="75000"/>
                </a:schemeClr>
              </a:solidFill>
              <a:latin typeface="Comic Sans MS" pitchFamily="66" charset="0"/>
            </a:endParaRPr>
          </a:p>
        </p:txBody>
      </p:sp>
      <p:sp>
        <p:nvSpPr>
          <p:cNvPr id="3" name="2 Alt Başlık"/>
          <p:cNvSpPr>
            <a:spLocks noGrp="1"/>
          </p:cNvSpPr>
          <p:nvPr>
            <p:ph type="subTitle" idx="1"/>
          </p:nvPr>
        </p:nvSpPr>
        <p:spPr>
          <a:xfrm>
            <a:off x="1371600" y="4343400"/>
            <a:ext cx="6400800" cy="1371600"/>
          </a:xfrm>
          <a:effectLst>
            <a:glow rad="228600">
              <a:schemeClr val="accent6">
                <a:satMod val="175000"/>
                <a:alpha val="40000"/>
              </a:schemeClr>
            </a:glow>
            <a:innerShdw blurRad="114300">
              <a:prstClr val="black"/>
            </a:innerShdw>
            <a:softEdge rad="127000"/>
          </a:effectLst>
        </p:spPr>
        <p:style>
          <a:lnRef idx="1">
            <a:schemeClr val="accent3"/>
          </a:lnRef>
          <a:fillRef idx="2">
            <a:schemeClr val="accent3"/>
          </a:fillRef>
          <a:effectRef idx="1">
            <a:schemeClr val="accent3"/>
          </a:effectRef>
          <a:fontRef idx="minor">
            <a:schemeClr val="dk1"/>
          </a:fontRef>
        </p:style>
        <p:txBody>
          <a:bodyPr/>
          <a:lstStyle/>
          <a:p>
            <a:r>
              <a:rPr lang="tr-TR" dirty="0" smtClean="0">
                <a:solidFill>
                  <a:schemeClr val="accent6">
                    <a:lumMod val="75000"/>
                  </a:schemeClr>
                </a:solidFill>
                <a:latin typeface="Comic Sans MS" pitchFamily="66" charset="0"/>
              </a:rPr>
              <a:t>ONLAR BİZDEN ÇOK </a:t>
            </a:r>
            <a:r>
              <a:rPr lang="tr-TR" u="sng" dirty="0" smtClean="0">
                <a:solidFill>
                  <a:schemeClr val="accent6">
                    <a:lumMod val="50000"/>
                  </a:schemeClr>
                </a:solidFill>
                <a:latin typeface="Comic Sans MS" pitchFamily="66" charset="0"/>
              </a:rPr>
              <a:t>FARKLI </a:t>
            </a:r>
            <a:r>
              <a:rPr lang="tr-TR" u="sng" smtClean="0">
                <a:solidFill>
                  <a:schemeClr val="accent6">
                    <a:lumMod val="50000"/>
                  </a:schemeClr>
                </a:solidFill>
                <a:latin typeface="Comic Sans MS" pitchFamily="66" charset="0"/>
              </a:rPr>
              <a:t>MIDIR?</a:t>
            </a:r>
          </a:p>
          <a:p>
            <a:endParaRPr lang="en-US" u="sng" dirty="0">
              <a:solidFill>
                <a:schemeClr val="accent6">
                  <a:lumMod val="50000"/>
                </a:schemeClr>
              </a:solidFill>
              <a:latin typeface="Comic Sans MS" pitchFamily="66" charset="0"/>
            </a:endParaRPr>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yasam_elinizde.jpg"/>
          <p:cNvPicPr>
            <a:picLocks noChangeAspect="1"/>
          </p:cNvPicPr>
          <p:nvPr/>
        </p:nvPicPr>
        <p:blipFill>
          <a:blip r:embed="rId2"/>
          <a:stretch>
            <a:fillRect/>
          </a:stretch>
        </p:blipFill>
        <p:spPr>
          <a:xfrm>
            <a:off x="381000" y="304801"/>
            <a:ext cx="1905000" cy="2438400"/>
          </a:xfrm>
          <a:prstGeom prst="rect">
            <a:avLst/>
          </a:prstGeom>
        </p:spPr>
      </p:pic>
      <p:pic>
        <p:nvPicPr>
          <p:cNvPr id="3" name="2 Resim" descr="dostlukbagi.jpg"/>
          <p:cNvPicPr>
            <a:picLocks noChangeAspect="1"/>
          </p:cNvPicPr>
          <p:nvPr/>
        </p:nvPicPr>
        <p:blipFill>
          <a:blip r:embed="rId3"/>
          <a:stretch>
            <a:fillRect/>
          </a:stretch>
        </p:blipFill>
        <p:spPr>
          <a:xfrm>
            <a:off x="2514600" y="304800"/>
            <a:ext cx="3429000" cy="4572000"/>
          </a:xfrm>
          <a:prstGeom prst="rect">
            <a:avLst/>
          </a:prstGeom>
          <a:effectLst>
            <a:glow rad="228600">
              <a:schemeClr val="accent2">
                <a:satMod val="175000"/>
                <a:alpha val="40000"/>
              </a:schemeClr>
            </a:glow>
            <a:softEdge rad="127000"/>
          </a:effectLst>
        </p:spPr>
      </p:pic>
      <p:pic>
        <p:nvPicPr>
          <p:cNvPr id="4" name="3 Resim" descr="margarita.jpg"/>
          <p:cNvPicPr>
            <a:picLocks noChangeAspect="1"/>
          </p:cNvPicPr>
          <p:nvPr/>
        </p:nvPicPr>
        <p:blipFill>
          <a:blip r:embed="rId4"/>
          <a:stretch>
            <a:fillRect/>
          </a:stretch>
        </p:blipFill>
        <p:spPr>
          <a:xfrm>
            <a:off x="6172200" y="304800"/>
            <a:ext cx="2800350" cy="2514600"/>
          </a:xfrm>
          <a:prstGeom prst="rect">
            <a:avLst/>
          </a:prstGeom>
        </p:spPr>
      </p:pic>
      <p:sp>
        <p:nvSpPr>
          <p:cNvPr id="5" name="4 Metin kutusu"/>
          <p:cNvSpPr txBox="1"/>
          <p:nvPr/>
        </p:nvSpPr>
        <p:spPr>
          <a:xfrm>
            <a:off x="2895600" y="5334000"/>
            <a:ext cx="2897292" cy="523220"/>
          </a:xfrm>
          <a:prstGeom prst="rect">
            <a:avLst/>
          </a:prstGeom>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2800" dirty="0" smtClean="0">
                <a:solidFill>
                  <a:schemeClr val="accent3">
                    <a:lumMod val="75000"/>
                  </a:schemeClr>
                </a:solidFill>
                <a:latin typeface="Comic Sans MS" pitchFamily="66" charset="0"/>
              </a:rPr>
              <a:t>HAYIIIIRR!!!</a:t>
            </a:r>
            <a:endParaRPr lang="en-US" sz="2800" dirty="0">
              <a:solidFill>
                <a:schemeClr val="accent3">
                  <a:lumMod val="75000"/>
                </a:schemeClr>
              </a:solidFill>
              <a:latin typeface="Comic Sans MS" pitchFamily="66" charset="0"/>
            </a:endParaRPr>
          </a:p>
        </p:txBody>
      </p:sp>
    </p:spTree>
  </p:cSld>
  <p:clrMapOvr>
    <a:masterClrMapping/>
  </p:clrMapOvr>
  <p:transition>
    <p:randomBa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haytap2g0015.jpg"/>
          <p:cNvPicPr>
            <a:picLocks noChangeAspect="1"/>
          </p:cNvPicPr>
          <p:nvPr/>
        </p:nvPicPr>
        <p:blipFill>
          <a:blip r:embed="rId2"/>
          <a:stretch>
            <a:fillRect/>
          </a:stretch>
        </p:blipFill>
        <p:spPr>
          <a:xfrm>
            <a:off x="1905000" y="152400"/>
            <a:ext cx="4762500" cy="2847975"/>
          </a:xfrm>
          <a:prstGeom prst="rect">
            <a:avLst/>
          </a:prstGeom>
        </p:spPr>
      </p:pic>
      <p:sp>
        <p:nvSpPr>
          <p:cNvPr id="3" name="2 Metin kutusu"/>
          <p:cNvSpPr txBox="1"/>
          <p:nvPr/>
        </p:nvSpPr>
        <p:spPr>
          <a:xfrm>
            <a:off x="685800" y="3124200"/>
            <a:ext cx="7543800" cy="3416320"/>
          </a:xfrm>
          <a:prstGeom prst="rect">
            <a:avLst/>
          </a:prstGeom>
          <a:effectLst>
            <a:glow rad="228600">
              <a:schemeClr val="accent1">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dirty="0">
                <a:solidFill>
                  <a:schemeClr val="accent5">
                    <a:lumMod val="75000"/>
                  </a:schemeClr>
                </a:solidFill>
              </a:rPr>
              <a:t>H</a:t>
            </a:r>
            <a:r>
              <a:rPr lang="tr-TR" dirty="0" smtClean="0">
                <a:solidFill>
                  <a:schemeClr val="accent5">
                    <a:lumMod val="75000"/>
                  </a:schemeClr>
                </a:solidFill>
              </a:rPr>
              <a:t>asta veya yaralı bir hayvan gördüğümüzde onlara kendimiz dokunmadan veteriner çağırmalıyız.</a:t>
            </a:r>
          </a:p>
          <a:p>
            <a:r>
              <a:rPr lang="tr-TR" dirty="0" smtClean="0">
                <a:solidFill>
                  <a:schemeClr val="accent4">
                    <a:lumMod val="75000"/>
                  </a:schemeClr>
                </a:solidFill>
              </a:rPr>
              <a:t>Sahipli hayvanları sahibinden izin isteyip seversek onlarda bize kendilerini sevdirecektir.</a:t>
            </a:r>
          </a:p>
          <a:p>
            <a:r>
              <a:rPr lang="tr-TR" dirty="0" smtClean="0">
                <a:solidFill>
                  <a:schemeClr val="accent2">
                    <a:lumMod val="75000"/>
                  </a:schemeClr>
                </a:solidFill>
              </a:rPr>
              <a:t>Eğer yavrusu olan bir hayvanın yavrusuna ellemeye kalkarsak buna annesi kızacaktır. Bu yüzden onlara dokunmayacağız.</a:t>
            </a:r>
          </a:p>
          <a:p>
            <a:r>
              <a:rPr lang="tr-TR" dirty="0" smtClean="0">
                <a:solidFill>
                  <a:schemeClr val="bg2">
                    <a:lumMod val="25000"/>
                  </a:schemeClr>
                </a:solidFill>
              </a:rPr>
              <a:t>Eğer korktuğumuz bir hayvan olursa bunu ona belli etmemeliyiz, çünkü onlar bizim hislerimizi algılayıp onlara saldıracağımızdan korkup tepki gösterebilirler.</a:t>
            </a:r>
          </a:p>
          <a:p>
            <a:r>
              <a:rPr lang="tr-TR" dirty="0" smtClean="0">
                <a:solidFill>
                  <a:schemeClr val="accent3">
                    <a:lumMod val="75000"/>
                  </a:schemeClr>
                </a:solidFill>
              </a:rPr>
              <a:t>Asla hayvanlara taş atmak gibi onları kızdıracak hareketler yapmamalıyız, çünkü onlarda bunun karşılığında bize karşı kendilerini savunacaklardır.</a:t>
            </a:r>
          </a:p>
          <a:p>
            <a:pPr algn="ctr"/>
            <a:r>
              <a:rPr lang="tr-TR" b="1" u="sng" dirty="0" smtClean="0">
                <a:solidFill>
                  <a:schemeClr val="accent1">
                    <a:lumMod val="75000"/>
                  </a:schemeClr>
                </a:solidFill>
              </a:rPr>
              <a:t>EMİN OLUN BİR HAYVANA SEVGİYLE YAKLAŞTIĞIMIZDA ODA BİZE BU SEVGİNİN KARŞILIĞINI VERECEKTİR.</a:t>
            </a:r>
            <a:endParaRPr lang="en-US" b="1" u="sng" dirty="0">
              <a:solidFill>
                <a:schemeClr val="accent1">
                  <a:lumMod val="75000"/>
                </a:schemeClr>
              </a:solidFill>
            </a:endParaRPr>
          </a:p>
        </p:txBody>
      </p:sp>
    </p:spTree>
  </p:cSld>
  <p:clrMapOvr>
    <a:masterClrMapping/>
  </p:clrMapOvr>
  <p:transition>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siyah-beyaz-pitbull-resimleri1.jpg"/>
          <p:cNvPicPr>
            <a:picLocks noChangeAspect="1"/>
          </p:cNvPicPr>
          <p:nvPr/>
        </p:nvPicPr>
        <p:blipFill>
          <a:blip r:embed="rId2"/>
          <a:stretch>
            <a:fillRect/>
          </a:stretch>
        </p:blipFill>
        <p:spPr>
          <a:xfrm>
            <a:off x="457200" y="381000"/>
            <a:ext cx="4953000" cy="6019800"/>
          </a:xfrm>
          <a:prstGeom prst="rect">
            <a:avLst/>
          </a:prstGeom>
          <a:effectLst>
            <a:glow rad="228600">
              <a:schemeClr val="accent3">
                <a:satMod val="175000"/>
                <a:alpha val="40000"/>
              </a:schemeClr>
            </a:glow>
            <a:softEdge rad="63500"/>
          </a:effectLst>
        </p:spPr>
      </p:pic>
      <p:sp>
        <p:nvSpPr>
          <p:cNvPr id="4" name="3 Metin kutusu"/>
          <p:cNvSpPr txBox="1"/>
          <p:nvPr/>
        </p:nvSpPr>
        <p:spPr>
          <a:xfrm>
            <a:off x="5486400" y="1219200"/>
            <a:ext cx="3520516" cy="2062103"/>
          </a:xfrm>
          <a:prstGeom prst="rect">
            <a:avLst/>
          </a:prstGeom>
          <a:effectLst>
            <a:glow rad="228600">
              <a:schemeClr val="accent3">
                <a:satMod val="175000"/>
                <a:alpha val="40000"/>
              </a:schemeClr>
            </a:glow>
            <a:outerShdw blurRad="40000" dist="20000" dir="5400000" rotWithShape="0">
              <a:srgbClr val="000000">
                <a:alpha val="38000"/>
              </a:srgbClr>
            </a:outerShdw>
            <a:softEdge rad="635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3200" b="1" dirty="0" smtClean="0">
                <a:solidFill>
                  <a:schemeClr val="accent3">
                    <a:lumMod val="75000"/>
                  </a:schemeClr>
                </a:solidFill>
                <a:latin typeface="Comic Sans MS" pitchFamily="66" charset="0"/>
              </a:rPr>
              <a:t>SALDIRGAN CİNS KÖPEK DİYE BİR CİNS VARMIDIR??</a:t>
            </a:r>
            <a:endParaRPr lang="en-US" sz="3200" b="1" dirty="0">
              <a:solidFill>
                <a:schemeClr val="accent3">
                  <a:lumMod val="75000"/>
                </a:schemeClr>
              </a:solidFill>
              <a:latin typeface="Comic Sans MS" pitchFamily="66" charset="0"/>
            </a:endParaRPr>
          </a:p>
        </p:txBody>
      </p:sp>
    </p:spTree>
  </p:cSld>
  <p:clrMapOvr>
    <a:masterClrMapping/>
  </p:clrMapOvr>
  <p:transition>
    <p:checke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133caamerikan_pitbull.jpg"/>
          <p:cNvPicPr>
            <a:picLocks noChangeAspect="1"/>
          </p:cNvPicPr>
          <p:nvPr/>
        </p:nvPicPr>
        <p:blipFill>
          <a:blip r:embed="rId2"/>
          <a:stretch>
            <a:fillRect/>
          </a:stretch>
        </p:blipFill>
        <p:spPr>
          <a:xfrm>
            <a:off x="381000" y="381000"/>
            <a:ext cx="2381250" cy="2800350"/>
          </a:xfrm>
          <a:prstGeom prst="rect">
            <a:avLst/>
          </a:prstGeom>
          <a:effectLst>
            <a:glow rad="228600">
              <a:schemeClr val="accent6">
                <a:satMod val="175000"/>
                <a:alpha val="40000"/>
              </a:schemeClr>
            </a:glow>
            <a:softEdge rad="127000"/>
          </a:effectLst>
        </p:spPr>
      </p:pic>
      <p:pic>
        <p:nvPicPr>
          <p:cNvPr id="3" name="2 Resim" descr="205492_10150164621979182_180936529181_6611343_6230347_s.jpg"/>
          <p:cNvPicPr>
            <a:picLocks noChangeAspect="1"/>
          </p:cNvPicPr>
          <p:nvPr/>
        </p:nvPicPr>
        <p:blipFill>
          <a:blip r:embed="rId3"/>
          <a:stretch>
            <a:fillRect/>
          </a:stretch>
        </p:blipFill>
        <p:spPr>
          <a:xfrm>
            <a:off x="3200400" y="381000"/>
            <a:ext cx="2209800" cy="2057400"/>
          </a:xfrm>
          <a:prstGeom prst="rect">
            <a:avLst/>
          </a:prstGeom>
          <a:effectLst>
            <a:glow rad="228600">
              <a:schemeClr val="accent1">
                <a:satMod val="175000"/>
                <a:alpha val="40000"/>
              </a:schemeClr>
            </a:glow>
            <a:softEdge rad="127000"/>
          </a:effectLst>
        </p:spPr>
      </p:pic>
      <p:pic>
        <p:nvPicPr>
          <p:cNvPr id="4" name="3 Resim" descr="2110156d-8097-45f2-a03e-d8d5b7ad6453-444x333.jpg"/>
          <p:cNvPicPr>
            <a:picLocks noChangeAspect="1"/>
          </p:cNvPicPr>
          <p:nvPr/>
        </p:nvPicPr>
        <p:blipFill>
          <a:blip r:embed="rId4"/>
          <a:stretch>
            <a:fillRect/>
          </a:stretch>
        </p:blipFill>
        <p:spPr>
          <a:xfrm>
            <a:off x="3733800" y="2667000"/>
            <a:ext cx="5029200" cy="3695700"/>
          </a:xfrm>
          <a:prstGeom prst="rect">
            <a:avLst/>
          </a:prstGeom>
          <a:effectLst>
            <a:glow rad="228600">
              <a:schemeClr val="accent2">
                <a:satMod val="175000"/>
                <a:alpha val="40000"/>
              </a:schemeClr>
            </a:glow>
            <a:softEdge rad="127000"/>
          </a:effectLst>
        </p:spPr>
      </p:pic>
      <p:sp>
        <p:nvSpPr>
          <p:cNvPr id="5" name="4 Metin kutusu"/>
          <p:cNvSpPr txBox="1"/>
          <p:nvPr/>
        </p:nvSpPr>
        <p:spPr>
          <a:xfrm>
            <a:off x="685800" y="3810000"/>
            <a:ext cx="2680542" cy="584775"/>
          </a:xfrm>
          <a:prstGeom prst="rect">
            <a:avLst/>
          </a:prstGeom>
          <a:effectLst>
            <a:glow rad="228600">
              <a:schemeClr val="accent5">
                <a:satMod val="175000"/>
                <a:alpha val="40000"/>
              </a:schemeClr>
            </a:glow>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none" rtlCol="0">
            <a:spAutoFit/>
          </a:bodyPr>
          <a:lstStyle/>
          <a:p>
            <a:r>
              <a:rPr lang="tr-TR" sz="3200" b="1" dirty="0" smtClean="0">
                <a:latin typeface="Comic Sans MS" pitchFamily="66" charset="0"/>
              </a:rPr>
              <a:t>HAYIIIIRR!!</a:t>
            </a:r>
            <a:endParaRPr lang="en-US" sz="3200" b="1" dirty="0">
              <a:latin typeface="Comic Sans MS" pitchFamily="66" charset="0"/>
            </a:endParaRPr>
          </a:p>
        </p:txBody>
      </p:sp>
    </p:spTree>
  </p:cSld>
  <p:clrMapOvr>
    <a:masterClrMapping/>
  </p:clrMapOvr>
  <p:transition>
    <p:push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haytap2g0029.jpg"/>
          <p:cNvPicPr>
            <a:picLocks noChangeAspect="1"/>
          </p:cNvPicPr>
          <p:nvPr/>
        </p:nvPicPr>
        <p:blipFill>
          <a:blip r:embed="rId2"/>
          <a:stretch>
            <a:fillRect/>
          </a:stretch>
        </p:blipFill>
        <p:spPr>
          <a:xfrm>
            <a:off x="304800" y="457200"/>
            <a:ext cx="3419475" cy="4572000"/>
          </a:xfrm>
          <a:prstGeom prst="rect">
            <a:avLst/>
          </a:prstGeom>
        </p:spPr>
      </p:pic>
      <p:pic>
        <p:nvPicPr>
          <p:cNvPr id="3" name="2 Resim" descr="pitbull1.jpg"/>
          <p:cNvPicPr>
            <a:picLocks noChangeAspect="1"/>
          </p:cNvPicPr>
          <p:nvPr/>
        </p:nvPicPr>
        <p:blipFill>
          <a:blip r:embed="rId3"/>
          <a:stretch>
            <a:fillRect/>
          </a:stretch>
        </p:blipFill>
        <p:spPr>
          <a:xfrm>
            <a:off x="3962400" y="457200"/>
            <a:ext cx="4876800" cy="3200400"/>
          </a:xfrm>
          <a:prstGeom prst="rect">
            <a:avLst/>
          </a:prstGeom>
        </p:spPr>
      </p:pic>
      <p:sp>
        <p:nvSpPr>
          <p:cNvPr id="4" name="3 Metin kutusu"/>
          <p:cNvSpPr txBox="1"/>
          <p:nvPr/>
        </p:nvSpPr>
        <p:spPr>
          <a:xfrm>
            <a:off x="3810000" y="3810000"/>
            <a:ext cx="5142755" cy="1477328"/>
          </a:xfrm>
          <a:prstGeom prst="rect">
            <a:avLst/>
          </a:prstGeom>
          <a:effectLst>
            <a:glow rad="228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r>
              <a:rPr lang="tr-TR" b="1" dirty="0" smtClean="0">
                <a:solidFill>
                  <a:schemeClr val="accent3">
                    <a:lumMod val="75000"/>
                  </a:schemeClr>
                </a:solidFill>
                <a:latin typeface="Comic Sans MS" pitchFamily="66" charset="0"/>
              </a:rPr>
              <a:t>Onlar kötü veya saldırgan değildir.</a:t>
            </a:r>
          </a:p>
          <a:p>
            <a:r>
              <a:rPr lang="tr-TR" b="1" dirty="0" smtClean="0">
                <a:solidFill>
                  <a:schemeClr val="accent3">
                    <a:lumMod val="75000"/>
                  </a:schemeClr>
                </a:solidFill>
                <a:latin typeface="Comic Sans MS" pitchFamily="66" charset="0"/>
              </a:rPr>
              <a:t>Sadece çok güçlü hayvanlardır.</a:t>
            </a:r>
          </a:p>
          <a:p>
            <a:r>
              <a:rPr lang="tr-TR" b="1" dirty="0" smtClean="0">
                <a:solidFill>
                  <a:schemeClr val="accent3">
                    <a:lumMod val="75000"/>
                  </a:schemeClr>
                </a:solidFill>
                <a:latin typeface="Comic Sans MS" pitchFamily="66" charset="0"/>
              </a:rPr>
              <a:t>Ve kötü kalpli insanlar tarafından çok kötü</a:t>
            </a:r>
          </a:p>
          <a:p>
            <a:r>
              <a:rPr lang="tr-TR" b="1" dirty="0">
                <a:solidFill>
                  <a:schemeClr val="accent3">
                    <a:lumMod val="75000"/>
                  </a:schemeClr>
                </a:solidFill>
                <a:latin typeface="Comic Sans MS" pitchFamily="66" charset="0"/>
              </a:rPr>
              <a:t>ş</a:t>
            </a:r>
            <a:r>
              <a:rPr lang="tr-TR" b="1" dirty="0" smtClean="0">
                <a:solidFill>
                  <a:schemeClr val="accent3">
                    <a:lumMod val="75000"/>
                  </a:schemeClr>
                </a:solidFill>
                <a:latin typeface="Comic Sans MS" pitchFamily="66" charset="0"/>
              </a:rPr>
              <a:t>artlar altında yetiştirildiklerinde saldırgan</a:t>
            </a:r>
          </a:p>
          <a:p>
            <a:r>
              <a:rPr lang="tr-TR" b="1" dirty="0">
                <a:solidFill>
                  <a:schemeClr val="accent3">
                    <a:lumMod val="75000"/>
                  </a:schemeClr>
                </a:solidFill>
                <a:latin typeface="Comic Sans MS" pitchFamily="66" charset="0"/>
              </a:rPr>
              <a:t>o</a:t>
            </a:r>
            <a:r>
              <a:rPr lang="tr-TR" b="1" dirty="0" smtClean="0">
                <a:solidFill>
                  <a:schemeClr val="accent3">
                    <a:lumMod val="75000"/>
                  </a:schemeClr>
                </a:solidFill>
                <a:latin typeface="Comic Sans MS" pitchFamily="66" charset="0"/>
              </a:rPr>
              <a:t>luyorlar. Yani onları böyle yapan bizleriz.</a:t>
            </a:r>
            <a:endParaRPr lang="en-US" b="1" dirty="0">
              <a:solidFill>
                <a:schemeClr val="accent3">
                  <a:lumMod val="75000"/>
                </a:schemeClr>
              </a:solidFill>
              <a:latin typeface="Comic Sans MS" pitchFamily="66" charset="0"/>
            </a:endParaRPr>
          </a:p>
        </p:txBody>
      </p:sp>
      <p:sp>
        <p:nvSpPr>
          <p:cNvPr id="5" name="4 Metin kutusu"/>
          <p:cNvSpPr txBox="1"/>
          <p:nvPr/>
        </p:nvSpPr>
        <p:spPr>
          <a:xfrm>
            <a:off x="134802" y="5410200"/>
            <a:ext cx="8780598" cy="923330"/>
          </a:xfrm>
          <a:prstGeom prst="rect">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tr-TR" dirty="0" smtClean="0">
                <a:solidFill>
                  <a:schemeClr val="accent5">
                    <a:lumMod val="75000"/>
                  </a:schemeClr>
                </a:solidFill>
                <a:latin typeface="Comic Sans MS" pitchFamily="66" charset="0"/>
              </a:rPr>
              <a:t>Aslında iyi bir insanın yetiştirdiği TÜM köpek türleri </a:t>
            </a:r>
            <a:r>
              <a:rPr lang="tr-TR" b="1" u="sng" dirty="0" smtClean="0">
                <a:solidFill>
                  <a:schemeClr val="accent5">
                    <a:lumMod val="75000"/>
                  </a:schemeClr>
                </a:solidFill>
                <a:latin typeface="Comic Sans MS" pitchFamily="66" charset="0"/>
              </a:rPr>
              <a:t>SEVECENDİR</a:t>
            </a:r>
            <a:r>
              <a:rPr lang="tr-TR" dirty="0" smtClean="0">
                <a:solidFill>
                  <a:schemeClr val="accent5">
                    <a:lumMod val="75000"/>
                  </a:schemeClr>
                </a:solidFill>
                <a:latin typeface="Comic Sans MS" pitchFamily="66" charset="0"/>
              </a:rPr>
              <a:t>. Zaten ülkemizde bazı türlerin üretilmesi yasal değildir. Bu yüzden, bu cins köpekleri satan suçluların suçuna </a:t>
            </a:r>
            <a:r>
              <a:rPr lang="tr-TR" dirty="0">
                <a:solidFill>
                  <a:schemeClr val="accent5">
                    <a:lumMod val="75000"/>
                  </a:schemeClr>
                </a:solidFill>
                <a:latin typeface="Comic Sans MS" pitchFamily="66" charset="0"/>
              </a:rPr>
              <a:t>o</a:t>
            </a:r>
            <a:r>
              <a:rPr lang="tr-TR" dirty="0" smtClean="0">
                <a:solidFill>
                  <a:schemeClr val="accent5">
                    <a:lumMod val="75000"/>
                  </a:schemeClr>
                </a:solidFill>
                <a:latin typeface="Comic Sans MS" pitchFamily="66" charset="0"/>
              </a:rPr>
              <a:t>rtak olup onları satın almayın!!! </a:t>
            </a:r>
            <a:endParaRPr lang="en-US" dirty="0">
              <a:solidFill>
                <a:schemeClr val="accent5">
                  <a:lumMod val="75000"/>
                </a:schemeClr>
              </a:solidFill>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04800" y="609600"/>
            <a:ext cx="8305800" cy="1015663"/>
          </a:xfrm>
          <a:prstGeom prst="rect">
            <a:avLst/>
          </a:prstGeom>
          <a:effectLst>
            <a:glow rad="228600">
              <a:schemeClr val="accent2">
                <a:satMod val="175000"/>
                <a:alpha val="40000"/>
              </a:schemeClr>
            </a:glow>
            <a:outerShdw blurRad="40000" dist="20000" dir="5400000" rotWithShape="0">
              <a:srgbClr val="000000">
                <a:alpha val="38000"/>
              </a:srgbClr>
            </a:outerShdw>
            <a:softEdge rad="12700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2000" dirty="0" smtClean="0">
                <a:solidFill>
                  <a:schemeClr val="accent5">
                    <a:lumMod val="75000"/>
                  </a:schemeClr>
                </a:solidFill>
                <a:latin typeface="Comic Sans MS" pitchFamily="66" charset="0"/>
              </a:rPr>
              <a:t>Onlarda </a:t>
            </a:r>
            <a:r>
              <a:rPr lang="tr-TR" sz="2000" u="sng" dirty="0" smtClean="0">
                <a:solidFill>
                  <a:schemeClr val="accent5">
                    <a:lumMod val="75000"/>
                  </a:schemeClr>
                </a:solidFill>
                <a:latin typeface="Comic Sans MS" pitchFamily="66" charset="0"/>
              </a:rPr>
              <a:t>sevilmeyi ve </a:t>
            </a:r>
            <a:r>
              <a:rPr lang="tr-TR" sz="2000" dirty="0" smtClean="0">
                <a:solidFill>
                  <a:schemeClr val="accent5">
                    <a:lumMod val="75000"/>
                  </a:schemeClr>
                </a:solidFill>
                <a:latin typeface="Comic Sans MS" pitchFamily="66" charset="0"/>
              </a:rPr>
              <a:t>mutlu olmayı hak ediyor. Bu yüzden onların </a:t>
            </a:r>
            <a:r>
              <a:rPr lang="tr-TR" sz="2000" u="sng" dirty="0" smtClean="0">
                <a:solidFill>
                  <a:schemeClr val="accent5">
                    <a:lumMod val="75000"/>
                  </a:schemeClr>
                </a:solidFill>
                <a:latin typeface="Comic Sans MS" pitchFamily="66" charset="0"/>
              </a:rPr>
              <a:t>üretilmesine, satın alınmasına, dövüştürülmesine ve öldürülmesine </a:t>
            </a:r>
            <a:r>
              <a:rPr lang="tr-TR" sz="2000" b="1" u="sng" dirty="0" smtClean="0">
                <a:solidFill>
                  <a:schemeClr val="accent5">
                    <a:lumMod val="75000"/>
                  </a:schemeClr>
                </a:solidFill>
                <a:latin typeface="Comic Sans MS" pitchFamily="66" charset="0"/>
              </a:rPr>
              <a:t>KARŞIYIZ!!!!</a:t>
            </a:r>
            <a:endParaRPr lang="en-US" sz="2000" b="1" u="sng" dirty="0">
              <a:solidFill>
                <a:schemeClr val="accent5">
                  <a:lumMod val="75000"/>
                </a:schemeClr>
              </a:solidFill>
              <a:latin typeface="Comic Sans MS" pitchFamily="66" charset="0"/>
            </a:endParaRPr>
          </a:p>
        </p:txBody>
      </p:sp>
      <p:pic>
        <p:nvPicPr>
          <p:cNvPr id="3" name="2 Resim" descr="pitbull4.jpg"/>
          <p:cNvPicPr>
            <a:picLocks noChangeAspect="1"/>
          </p:cNvPicPr>
          <p:nvPr/>
        </p:nvPicPr>
        <p:blipFill>
          <a:blip r:embed="rId2"/>
          <a:stretch>
            <a:fillRect/>
          </a:stretch>
        </p:blipFill>
        <p:spPr>
          <a:xfrm>
            <a:off x="685800" y="1752600"/>
            <a:ext cx="3352800" cy="2438400"/>
          </a:xfrm>
          <a:prstGeom prst="rect">
            <a:avLst/>
          </a:prstGeom>
        </p:spPr>
      </p:pic>
      <p:pic>
        <p:nvPicPr>
          <p:cNvPr id="4" name="3 Resim" descr="imagesCAIXW72Q.jpg"/>
          <p:cNvPicPr>
            <a:picLocks noChangeAspect="1"/>
          </p:cNvPicPr>
          <p:nvPr/>
        </p:nvPicPr>
        <p:blipFill>
          <a:blip r:embed="rId3"/>
          <a:stretch>
            <a:fillRect/>
          </a:stretch>
        </p:blipFill>
        <p:spPr>
          <a:xfrm>
            <a:off x="3429000" y="4495800"/>
            <a:ext cx="2619375" cy="1743075"/>
          </a:xfrm>
          <a:prstGeom prst="rect">
            <a:avLst/>
          </a:prstGeom>
          <a:effectLst>
            <a:glow rad="228600">
              <a:schemeClr val="accent3">
                <a:satMod val="175000"/>
                <a:alpha val="40000"/>
              </a:schemeClr>
            </a:glow>
          </a:effectLst>
        </p:spPr>
      </p:pic>
      <p:pic>
        <p:nvPicPr>
          <p:cNvPr id="5" name="4 Resim" descr="imagesCAEJ1GE6.jpg"/>
          <p:cNvPicPr>
            <a:picLocks noChangeAspect="1"/>
          </p:cNvPicPr>
          <p:nvPr/>
        </p:nvPicPr>
        <p:blipFill>
          <a:blip r:embed="rId4"/>
          <a:stretch>
            <a:fillRect/>
          </a:stretch>
        </p:blipFill>
        <p:spPr>
          <a:xfrm>
            <a:off x="4343400" y="1828800"/>
            <a:ext cx="3762375" cy="2362200"/>
          </a:xfrm>
          <a:prstGeom prst="rect">
            <a:avLst/>
          </a:prstGeom>
        </p:spPr>
      </p:pic>
      <p:pic>
        <p:nvPicPr>
          <p:cNvPr id="6" name="5 Resim" descr="drivebyig9.jpg"/>
          <p:cNvPicPr>
            <a:picLocks noChangeAspect="1"/>
          </p:cNvPicPr>
          <p:nvPr/>
        </p:nvPicPr>
        <p:blipFill>
          <a:blip r:embed="rId5"/>
          <a:stretch>
            <a:fillRect/>
          </a:stretch>
        </p:blipFill>
        <p:spPr>
          <a:xfrm>
            <a:off x="381000" y="4419600"/>
            <a:ext cx="2438400" cy="2133600"/>
          </a:xfrm>
          <a:prstGeom prst="rect">
            <a:avLst/>
          </a:prstGeom>
        </p:spPr>
      </p:pic>
      <p:pic>
        <p:nvPicPr>
          <p:cNvPr id="7" name="6 Resim" descr="treasureimaov6.jpg"/>
          <p:cNvPicPr>
            <a:picLocks noChangeAspect="1"/>
          </p:cNvPicPr>
          <p:nvPr/>
        </p:nvPicPr>
        <p:blipFill>
          <a:blip r:embed="rId6"/>
          <a:stretch>
            <a:fillRect/>
          </a:stretch>
        </p:blipFill>
        <p:spPr>
          <a:xfrm>
            <a:off x="6705600" y="4419600"/>
            <a:ext cx="1828800" cy="2286000"/>
          </a:xfrm>
          <a:prstGeom prst="rect">
            <a:avLst/>
          </a:prstGeom>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53280.jpg"/>
          <p:cNvPicPr>
            <a:picLocks noChangeAspect="1"/>
          </p:cNvPicPr>
          <p:nvPr/>
        </p:nvPicPr>
        <p:blipFill>
          <a:blip r:embed="rId2"/>
          <a:stretch>
            <a:fillRect/>
          </a:stretch>
        </p:blipFill>
        <p:spPr>
          <a:xfrm>
            <a:off x="533400" y="304800"/>
            <a:ext cx="3324225" cy="2247900"/>
          </a:xfrm>
          <a:prstGeom prst="rect">
            <a:avLst/>
          </a:prstGeom>
          <a:effectLst>
            <a:glow rad="228600">
              <a:schemeClr val="accent2">
                <a:satMod val="175000"/>
                <a:alpha val="40000"/>
              </a:schemeClr>
            </a:glow>
          </a:effectLst>
        </p:spPr>
      </p:pic>
      <p:pic>
        <p:nvPicPr>
          <p:cNvPr id="4" name="3 Resim" descr="kartpostal-sirk-aslani.jpg"/>
          <p:cNvPicPr>
            <a:picLocks noChangeAspect="1"/>
          </p:cNvPicPr>
          <p:nvPr/>
        </p:nvPicPr>
        <p:blipFill>
          <a:blip r:embed="rId3"/>
          <a:stretch>
            <a:fillRect/>
          </a:stretch>
        </p:blipFill>
        <p:spPr>
          <a:xfrm>
            <a:off x="4191000" y="304800"/>
            <a:ext cx="4114800" cy="2609088"/>
          </a:xfrm>
          <a:prstGeom prst="rect">
            <a:avLst/>
          </a:prstGeom>
        </p:spPr>
      </p:pic>
      <p:pic>
        <p:nvPicPr>
          <p:cNvPr id="5" name="4 Resim" descr="sirk.jpg"/>
          <p:cNvPicPr>
            <a:picLocks noChangeAspect="1"/>
          </p:cNvPicPr>
          <p:nvPr/>
        </p:nvPicPr>
        <p:blipFill>
          <a:blip r:embed="rId4"/>
          <a:stretch>
            <a:fillRect/>
          </a:stretch>
        </p:blipFill>
        <p:spPr>
          <a:xfrm>
            <a:off x="533400" y="2743200"/>
            <a:ext cx="2971800" cy="3581400"/>
          </a:xfrm>
          <a:prstGeom prst="rect">
            <a:avLst/>
          </a:prstGeom>
        </p:spPr>
      </p:pic>
      <p:sp>
        <p:nvSpPr>
          <p:cNvPr id="6" name="5 Metin kutusu"/>
          <p:cNvSpPr txBox="1"/>
          <p:nvPr/>
        </p:nvSpPr>
        <p:spPr>
          <a:xfrm>
            <a:off x="3611715" y="3505200"/>
            <a:ext cx="5151285" cy="1077218"/>
          </a:xfrm>
          <a:prstGeom prst="rect">
            <a:avLst/>
          </a:prstGeom>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3200" dirty="0" smtClean="0">
                <a:solidFill>
                  <a:schemeClr val="accent6">
                    <a:lumMod val="50000"/>
                  </a:schemeClr>
                </a:solidFill>
                <a:latin typeface="Comic Sans MS" pitchFamily="66" charset="0"/>
              </a:rPr>
              <a:t>SİRKLERE GİTMEK İSTİYOR MUYUZ?</a:t>
            </a:r>
            <a:endParaRPr lang="en-US" sz="3200" dirty="0">
              <a:solidFill>
                <a:schemeClr val="accent6">
                  <a:lumMod val="50000"/>
                </a:schemeClr>
              </a:solidFill>
              <a:latin typeface="Comic Sans MS" pitchFamily="66" charset="0"/>
            </a:endParaRPr>
          </a:p>
        </p:txBody>
      </p:sp>
    </p:spTree>
  </p:cSld>
  <p:clrMapOvr>
    <a:masterClrMapping/>
  </p:clrMapOvr>
  <p:transition>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petersburg-circus4.jpg"/>
          <p:cNvPicPr>
            <a:picLocks noChangeAspect="1"/>
          </p:cNvPicPr>
          <p:nvPr/>
        </p:nvPicPr>
        <p:blipFill>
          <a:blip r:embed="rId2"/>
          <a:stretch>
            <a:fillRect/>
          </a:stretch>
        </p:blipFill>
        <p:spPr>
          <a:xfrm>
            <a:off x="5486400" y="228600"/>
            <a:ext cx="2867025" cy="3524250"/>
          </a:xfrm>
          <a:prstGeom prst="rect">
            <a:avLst/>
          </a:prstGeom>
        </p:spPr>
      </p:pic>
      <p:pic>
        <p:nvPicPr>
          <p:cNvPr id="3" name="2 Resim" descr="sirk_gercegi_02_afisi.jpg"/>
          <p:cNvPicPr>
            <a:picLocks noChangeAspect="1"/>
          </p:cNvPicPr>
          <p:nvPr/>
        </p:nvPicPr>
        <p:blipFill>
          <a:blip r:embed="rId3"/>
          <a:stretch>
            <a:fillRect/>
          </a:stretch>
        </p:blipFill>
        <p:spPr>
          <a:xfrm>
            <a:off x="152400" y="228600"/>
            <a:ext cx="4762500" cy="6143625"/>
          </a:xfrm>
          <a:prstGeom prst="rect">
            <a:avLst/>
          </a:prstGeom>
          <a:effectLst>
            <a:glow rad="228600">
              <a:schemeClr val="accent6">
                <a:satMod val="175000"/>
                <a:alpha val="40000"/>
              </a:schemeClr>
            </a:glow>
          </a:effectLst>
        </p:spPr>
      </p:pic>
      <p:sp>
        <p:nvSpPr>
          <p:cNvPr id="4" name="3 Metin kutusu"/>
          <p:cNvSpPr txBox="1"/>
          <p:nvPr/>
        </p:nvSpPr>
        <p:spPr>
          <a:xfrm>
            <a:off x="5410200" y="3962400"/>
            <a:ext cx="3200400" cy="2554545"/>
          </a:xfrm>
          <a:prstGeom prst="rect">
            <a:avLst/>
          </a:prstGeom>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000" b="1" dirty="0" smtClean="0">
                <a:solidFill>
                  <a:schemeClr val="accent2">
                    <a:lumMod val="75000"/>
                  </a:schemeClr>
                </a:solidFill>
                <a:latin typeface="Comic Sans MS" pitchFamily="66" charset="0"/>
              </a:rPr>
              <a:t>Hayvanların cansız bir </a:t>
            </a:r>
            <a:r>
              <a:rPr lang="tr-TR" sz="2000" b="1" u="sng" dirty="0" smtClean="0">
                <a:solidFill>
                  <a:schemeClr val="accent2">
                    <a:lumMod val="75000"/>
                  </a:schemeClr>
                </a:solidFill>
                <a:latin typeface="Comic Sans MS" pitchFamily="66" charset="0"/>
              </a:rPr>
              <a:t>kukla gibi oynatıldığı-eziyet gördüğü-yuvalarından kopartılarak kafeslere hapsedildiği</a:t>
            </a:r>
            <a:r>
              <a:rPr lang="tr-TR" sz="2000" b="1" dirty="0" smtClean="0">
                <a:solidFill>
                  <a:schemeClr val="accent2">
                    <a:lumMod val="75000"/>
                  </a:schemeClr>
                </a:solidFill>
                <a:latin typeface="Comic Sans MS" pitchFamily="66" charset="0"/>
              </a:rPr>
              <a:t> hayvan kullanılan sirklere </a:t>
            </a:r>
            <a:r>
              <a:rPr lang="tr-TR" sz="2000" b="1" u="sng" dirty="0" smtClean="0">
                <a:solidFill>
                  <a:schemeClr val="accent2">
                    <a:lumMod val="75000"/>
                  </a:schemeClr>
                </a:solidFill>
                <a:latin typeface="Comic Sans MS" pitchFamily="66" charset="0"/>
              </a:rPr>
              <a:t>GİTMEMELİYİZ!!! </a:t>
            </a:r>
            <a:endParaRPr lang="en-US" sz="2000" b="1" u="sng" dirty="0">
              <a:solidFill>
                <a:schemeClr val="accent2">
                  <a:lumMod val="75000"/>
                </a:schemeClr>
              </a:solidFill>
              <a:latin typeface="Comic Sans MS" pitchFamily="66" charset="0"/>
            </a:endParaRPr>
          </a:p>
        </p:txBody>
      </p:sp>
    </p:spTree>
  </p:cSld>
  <p:clrMapOvr>
    <a:masterClrMapping/>
  </p:clrMapOvr>
  <p:transition>
    <p:cut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sirk_gercegi_02_afisi.jpg"/>
          <p:cNvPicPr>
            <a:picLocks noChangeAspect="1"/>
          </p:cNvPicPr>
          <p:nvPr/>
        </p:nvPicPr>
        <p:blipFill>
          <a:blip r:embed="rId2"/>
          <a:stretch>
            <a:fillRect/>
          </a:stretch>
        </p:blipFill>
        <p:spPr>
          <a:xfrm>
            <a:off x="228600" y="152400"/>
            <a:ext cx="4343400" cy="6172200"/>
          </a:xfrm>
          <a:prstGeom prst="rect">
            <a:avLst/>
          </a:prstGeom>
          <a:effectLst>
            <a:glow rad="228600">
              <a:schemeClr val="accent6">
                <a:satMod val="175000"/>
                <a:alpha val="40000"/>
              </a:schemeClr>
            </a:glow>
          </a:effectLst>
        </p:spPr>
      </p:pic>
      <p:pic>
        <p:nvPicPr>
          <p:cNvPr id="3" name="2 Resim" descr="sirk_gercegi_03_afisi.jpg"/>
          <p:cNvPicPr>
            <a:picLocks noChangeAspect="1"/>
          </p:cNvPicPr>
          <p:nvPr/>
        </p:nvPicPr>
        <p:blipFill>
          <a:blip r:embed="rId3"/>
          <a:stretch>
            <a:fillRect/>
          </a:stretch>
        </p:blipFill>
        <p:spPr>
          <a:xfrm>
            <a:off x="4800600" y="152400"/>
            <a:ext cx="4038600" cy="6172200"/>
          </a:xfrm>
          <a:prstGeom prst="rect">
            <a:avLst/>
          </a:prstGeom>
          <a:effectLst>
            <a:glow rad="228600">
              <a:schemeClr val="accent2">
                <a:satMod val="175000"/>
                <a:alpha val="40000"/>
              </a:schemeClr>
            </a:glow>
          </a:effectLst>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Sirk2.jpg"/>
          <p:cNvPicPr>
            <a:picLocks noChangeAspect="1"/>
          </p:cNvPicPr>
          <p:nvPr/>
        </p:nvPicPr>
        <p:blipFill>
          <a:blip r:embed="rId2"/>
          <a:stretch>
            <a:fillRect/>
          </a:stretch>
        </p:blipFill>
        <p:spPr>
          <a:xfrm>
            <a:off x="228600" y="228600"/>
            <a:ext cx="4381500" cy="2552700"/>
          </a:xfrm>
          <a:prstGeom prst="rect">
            <a:avLst/>
          </a:prstGeom>
        </p:spPr>
      </p:pic>
      <p:pic>
        <p:nvPicPr>
          <p:cNvPr id="3" name="2 Resim" descr="sirk-degil-iskence-kampi-sanki.jpg"/>
          <p:cNvPicPr>
            <a:picLocks noChangeAspect="1"/>
          </p:cNvPicPr>
          <p:nvPr/>
        </p:nvPicPr>
        <p:blipFill>
          <a:blip r:embed="rId3"/>
          <a:stretch>
            <a:fillRect/>
          </a:stretch>
        </p:blipFill>
        <p:spPr>
          <a:xfrm>
            <a:off x="5486400" y="228600"/>
            <a:ext cx="3267075" cy="2667000"/>
          </a:xfrm>
          <a:prstGeom prst="rect">
            <a:avLst/>
          </a:prstGeom>
        </p:spPr>
      </p:pic>
      <p:pic>
        <p:nvPicPr>
          <p:cNvPr id="4" name="3 Resim" descr="sirksezar.jpg"/>
          <p:cNvPicPr>
            <a:picLocks noChangeAspect="1"/>
          </p:cNvPicPr>
          <p:nvPr/>
        </p:nvPicPr>
        <p:blipFill>
          <a:blip r:embed="rId4"/>
          <a:stretch>
            <a:fillRect/>
          </a:stretch>
        </p:blipFill>
        <p:spPr>
          <a:xfrm>
            <a:off x="304800" y="2895600"/>
            <a:ext cx="4876800" cy="3657600"/>
          </a:xfrm>
          <a:prstGeom prst="rect">
            <a:avLst/>
          </a:prstGeom>
        </p:spPr>
      </p:pic>
      <p:sp>
        <p:nvSpPr>
          <p:cNvPr id="6" name="5 Metin kutusu"/>
          <p:cNvSpPr txBox="1"/>
          <p:nvPr/>
        </p:nvSpPr>
        <p:spPr>
          <a:xfrm>
            <a:off x="5334000" y="3048000"/>
            <a:ext cx="3581400" cy="3477875"/>
          </a:xfrm>
          <a:prstGeom prst="rect">
            <a:avLst/>
          </a:prstGeom>
          <a:effectLst>
            <a:glow rad="228600">
              <a:schemeClr val="accent4">
                <a:satMod val="175000"/>
                <a:alpha val="40000"/>
              </a:schemeClr>
            </a:glow>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sz="2000" dirty="0" smtClean="0">
                <a:solidFill>
                  <a:schemeClr val="accent4">
                    <a:lumMod val="75000"/>
                  </a:schemeClr>
                </a:solidFill>
                <a:latin typeface="Comic Sans MS" pitchFamily="66" charset="0"/>
              </a:rPr>
              <a:t>Çünkü onlar burada zorla tutuluyorlar.</a:t>
            </a:r>
          </a:p>
          <a:p>
            <a:r>
              <a:rPr lang="tr-TR" sz="2000" dirty="0" smtClean="0">
                <a:solidFill>
                  <a:schemeClr val="accent4">
                    <a:lumMod val="75000"/>
                  </a:schemeClr>
                </a:solidFill>
                <a:latin typeface="Comic Sans MS" pitchFamily="66" charset="0"/>
              </a:rPr>
              <a:t>Orada yaşamak istemiyorlar.</a:t>
            </a:r>
          </a:p>
          <a:p>
            <a:r>
              <a:rPr lang="tr-TR" sz="2000" dirty="0" smtClean="0">
                <a:solidFill>
                  <a:schemeClr val="accent4">
                    <a:lumMod val="75000"/>
                  </a:schemeClr>
                </a:solidFill>
                <a:latin typeface="Comic Sans MS" pitchFamily="66" charset="0"/>
              </a:rPr>
              <a:t>Özgürlükleri yok.</a:t>
            </a:r>
          </a:p>
          <a:p>
            <a:r>
              <a:rPr lang="tr-TR" sz="2000" dirty="0" smtClean="0">
                <a:solidFill>
                  <a:schemeClr val="accent4">
                    <a:lumMod val="75000"/>
                  </a:schemeClr>
                </a:solidFill>
                <a:latin typeface="Comic Sans MS" pitchFamily="66" charset="0"/>
              </a:rPr>
              <a:t>Yavruyken annelerinden ayrılıyorlar.</a:t>
            </a:r>
          </a:p>
          <a:p>
            <a:r>
              <a:rPr lang="tr-TR" sz="2000" dirty="0" smtClean="0">
                <a:solidFill>
                  <a:schemeClr val="accent4">
                    <a:lumMod val="75000"/>
                  </a:schemeClr>
                </a:solidFill>
                <a:latin typeface="Comic Sans MS" pitchFamily="66" charset="0"/>
              </a:rPr>
              <a:t>Şiddet uygulanarak eğitiliyorlar.</a:t>
            </a:r>
          </a:p>
          <a:p>
            <a:r>
              <a:rPr lang="tr-TR" sz="2000" dirty="0" smtClean="0">
                <a:solidFill>
                  <a:schemeClr val="accent4">
                    <a:lumMod val="75000"/>
                  </a:schemeClr>
                </a:solidFill>
                <a:latin typeface="Comic Sans MS" pitchFamily="66" charset="0"/>
              </a:rPr>
              <a:t>Yaşamlarını esir ve tutsak olarak geçiriyorlar.</a:t>
            </a:r>
          </a:p>
          <a:p>
            <a:endParaRPr lang="en-US" sz="2000" dirty="0">
              <a:solidFill>
                <a:schemeClr val="accent2">
                  <a:lumMod val="75000"/>
                </a:schemeClr>
              </a:solidFill>
              <a:latin typeface="Comic Sans MS" pitchFamily="66" charset="0"/>
            </a:endParaRPr>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Resim Yer Tutucusu" descr="birlikte.jpg"/>
          <p:cNvPicPr>
            <a:picLocks noChangeAspect="1"/>
          </p:cNvPicPr>
          <p:nvPr/>
        </p:nvPicPr>
        <p:blipFill>
          <a:blip r:embed="rId2"/>
          <a:srcRect t="19453" b="19453"/>
          <a:stretch>
            <a:fillRect/>
          </a:stretch>
        </p:blipFill>
        <p:spPr>
          <a:xfrm>
            <a:off x="1792288" y="612775"/>
            <a:ext cx="5486400" cy="4114800"/>
          </a:xfrm>
          <a:prstGeom prst="rect">
            <a:avLst/>
          </a:prstGeom>
          <a:effectLst>
            <a:glow rad="228600">
              <a:schemeClr val="accent5">
                <a:satMod val="175000"/>
                <a:alpha val="40000"/>
              </a:schemeClr>
            </a:glow>
            <a:softEdge rad="127000"/>
          </a:effectLst>
        </p:spPr>
      </p:pic>
      <p:sp>
        <p:nvSpPr>
          <p:cNvPr id="3" name="2 Metin kutusu"/>
          <p:cNvSpPr txBox="1"/>
          <p:nvPr/>
        </p:nvSpPr>
        <p:spPr>
          <a:xfrm>
            <a:off x="990600" y="5181600"/>
            <a:ext cx="6781800" cy="523220"/>
          </a:xfrm>
          <a:prstGeom prst="rect">
            <a:avLst/>
          </a:prstGeom>
          <a:effectLst>
            <a:glow rad="228600">
              <a:schemeClr val="accent5">
                <a:satMod val="175000"/>
                <a:alpha val="40000"/>
              </a:schemeClr>
            </a:glow>
            <a:outerShdw blurRad="40000" dist="20000" dir="5400000" rotWithShape="0">
              <a:srgbClr val="000000">
                <a:alpha val="38000"/>
              </a:srgbClr>
            </a:outerShdw>
            <a:softEdge rad="127000"/>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800" dirty="0" smtClean="0">
                <a:solidFill>
                  <a:schemeClr val="accent4">
                    <a:lumMod val="50000"/>
                  </a:schemeClr>
                </a:solidFill>
                <a:latin typeface="Comic Sans MS" pitchFamily="66" charset="0"/>
              </a:rPr>
              <a:t>ONLARDA BİZİM GİBİ CANLIDIR!!!</a:t>
            </a:r>
            <a:endParaRPr lang="en-US" sz="2800" dirty="0"/>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File.jpg"/>
          <p:cNvPicPr>
            <a:picLocks noChangeAspect="1"/>
          </p:cNvPicPr>
          <p:nvPr/>
        </p:nvPicPr>
        <p:blipFill>
          <a:blip r:embed="rId2"/>
          <a:stretch>
            <a:fillRect/>
          </a:stretch>
        </p:blipFill>
        <p:spPr>
          <a:xfrm>
            <a:off x="457200" y="533400"/>
            <a:ext cx="8153400" cy="5943600"/>
          </a:xfrm>
          <a:prstGeom prst="rect">
            <a:avLst/>
          </a:prstGeom>
          <a:ln>
            <a:noFill/>
          </a:ln>
          <a:effectLst>
            <a:outerShdw blurRad="190500" algn="tl" rotWithShape="0">
              <a:srgbClr val="000000">
                <a:alpha val="70000"/>
              </a:srgbClr>
            </a:outerShdw>
          </a:effectLst>
        </p:spPr>
      </p:pic>
    </p:spTree>
  </p:cSld>
  <p:clrMapOvr>
    <a:masterClrMapping/>
  </p:clrMapOvr>
  <p:transition>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sirkteki-aslan.jpg"/>
          <p:cNvPicPr>
            <a:picLocks noChangeAspect="1"/>
          </p:cNvPicPr>
          <p:nvPr/>
        </p:nvPicPr>
        <p:blipFill>
          <a:blip r:embed="rId2"/>
          <a:stretch>
            <a:fillRect/>
          </a:stretch>
        </p:blipFill>
        <p:spPr>
          <a:xfrm>
            <a:off x="152400" y="152400"/>
            <a:ext cx="4953000" cy="3429000"/>
          </a:xfrm>
          <a:prstGeom prst="rect">
            <a:avLst/>
          </a:prstGeom>
        </p:spPr>
      </p:pic>
      <p:pic>
        <p:nvPicPr>
          <p:cNvPr id="3" name="2 Resim" descr="turkuaz-sirk-toplulugu-kozanda-gosteri-yapacak-02.jpg"/>
          <p:cNvPicPr>
            <a:picLocks noChangeAspect="1"/>
          </p:cNvPicPr>
          <p:nvPr/>
        </p:nvPicPr>
        <p:blipFill>
          <a:blip r:embed="rId3"/>
          <a:stretch>
            <a:fillRect/>
          </a:stretch>
        </p:blipFill>
        <p:spPr>
          <a:xfrm>
            <a:off x="5257800" y="152400"/>
            <a:ext cx="3352800" cy="3681413"/>
          </a:xfrm>
          <a:prstGeom prst="rect">
            <a:avLst/>
          </a:prstGeom>
          <a:effectLst>
            <a:glow rad="228600">
              <a:schemeClr val="accent6">
                <a:satMod val="175000"/>
                <a:alpha val="40000"/>
              </a:schemeClr>
            </a:glow>
          </a:effectLst>
        </p:spPr>
      </p:pic>
      <p:pic>
        <p:nvPicPr>
          <p:cNvPr id="4" name="3 Resim" descr="ukrayna-sirk-grubu-turkiyeye-sokulmadi.jpg"/>
          <p:cNvPicPr>
            <a:picLocks noChangeAspect="1"/>
          </p:cNvPicPr>
          <p:nvPr/>
        </p:nvPicPr>
        <p:blipFill>
          <a:blip r:embed="rId4"/>
          <a:stretch>
            <a:fillRect/>
          </a:stretch>
        </p:blipFill>
        <p:spPr>
          <a:xfrm>
            <a:off x="152400" y="3886200"/>
            <a:ext cx="2971800" cy="2667000"/>
          </a:xfrm>
          <a:prstGeom prst="rect">
            <a:avLst/>
          </a:prstGeom>
          <a:effectLst>
            <a:glow rad="228600">
              <a:schemeClr val="accent2">
                <a:satMod val="175000"/>
                <a:alpha val="40000"/>
              </a:schemeClr>
            </a:glow>
          </a:effectLst>
        </p:spPr>
      </p:pic>
      <p:pic>
        <p:nvPicPr>
          <p:cNvPr id="5" name="4 Resim" descr="ulumavi_sirk.jpg"/>
          <p:cNvPicPr>
            <a:picLocks noChangeAspect="1"/>
          </p:cNvPicPr>
          <p:nvPr/>
        </p:nvPicPr>
        <p:blipFill>
          <a:blip r:embed="rId5"/>
          <a:stretch>
            <a:fillRect/>
          </a:stretch>
        </p:blipFill>
        <p:spPr>
          <a:xfrm>
            <a:off x="3200400" y="3886201"/>
            <a:ext cx="2276475" cy="2667000"/>
          </a:xfrm>
          <a:prstGeom prst="rect">
            <a:avLst/>
          </a:prstGeom>
        </p:spPr>
      </p:pic>
      <p:sp>
        <p:nvSpPr>
          <p:cNvPr id="6" name="5 Metin kutusu"/>
          <p:cNvSpPr txBox="1"/>
          <p:nvPr/>
        </p:nvSpPr>
        <p:spPr>
          <a:xfrm>
            <a:off x="5791200" y="4114800"/>
            <a:ext cx="2743200" cy="1938992"/>
          </a:xfrm>
          <a:prstGeom prst="rect">
            <a:avLst/>
          </a:prstGeom>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400" dirty="0" smtClean="0">
                <a:solidFill>
                  <a:schemeClr val="accent6">
                    <a:lumMod val="75000"/>
                  </a:schemeClr>
                </a:solidFill>
                <a:latin typeface="Comic Sans MS" pitchFamily="66" charset="0"/>
              </a:rPr>
              <a:t>Bu güzel canlıların bu kadar MUTSUZ olduğu sirklere gitmek </a:t>
            </a:r>
            <a:r>
              <a:rPr lang="tr-TR" sz="2400" b="1" u="sng" dirty="0" smtClean="0">
                <a:solidFill>
                  <a:schemeClr val="accent6">
                    <a:lumMod val="75000"/>
                  </a:schemeClr>
                </a:solidFill>
                <a:latin typeface="Comic Sans MS" pitchFamily="66" charset="0"/>
              </a:rPr>
              <a:t>İSTEMİYORUZ!!!</a:t>
            </a:r>
            <a:endParaRPr lang="en-US" sz="2400" b="1" u="sng" dirty="0">
              <a:solidFill>
                <a:schemeClr val="accent6">
                  <a:lumMod val="75000"/>
                </a:schemeClr>
              </a:solidFill>
              <a:latin typeface="Comic Sans MS" pitchFamily="66" charset="0"/>
            </a:endParaRPr>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File2.jpg"/>
          <p:cNvPicPr>
            <a:picLocks noChangeAspect="1"/>
          </p:cNvPicPr>
          <p:nvPr/>
        </p:nvPicPr>
        <p:blipFill>
          <a:blip r:embed="rId2"/>
          <a:stretch>
            <a:fillRect/>
          </a:stretch>
        </p:blipFill>
        <p:spPr>
          <a:xfrm>
            <a:off x="2743200" y="304800"/>
            <a:ext cx="58293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2 Resim" descr="File3.jpg"/>
          <p:cNvPicPr>
            <a:picLocks noChangeAspect="1"/>
          </p:cNvPicPr>
          <p:nvPr/>
        </p:nvPicPr>
        <p:blipFill>
          <a:blip r:embed="rId3"/>
          <a:stretch>
            <a:fillRect/>
          </a:stretch>
        </p:blipFill>
        <p:spPr>
          <a:xfrm>
            <a:off x="228600" y="3505200"/>
            <a:ext cx="586740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04800" y="457200"/>
            <a:ext cx="7848600" cy="1200329"/>
          </a:xfrm>
          <a:prstGeom prst="rect">
            <a:avLst/>
          </a:prstGeom>
          <a:effectLst>
            <a:glow rad="228600">
              <a:schemeClr val="accent6">
                <a:satMod val="175000"/>
                <a:alpha val="40000"/>
              </a:schemeClr>
            </a:glow>
            <a:outerShdw blurRad="40000" dist="20000" dir="5400000" rotWithShape="0">
              <a:srgbClr val="000000">
                <a:alpha val="38000"/>
              </a:srgbClr>
            </a:outerShdw>
            <a:softEdge rad="12700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2400" dirty="0" smtClean="0">
                <a:solidFill>
                  <a:schemeClr val="accent5">
                    <a:lumMod val="75000"/>
                  </a:schemeClr>
                </a:solidFill>
                <a:latin typeface="Comic Sans MS" pitchFamily="66" charset="0"/>
              </a:rPr>
              <a:t>Onlar ÖZGÜR olmak istiyorlar ve özgürken MUTLULAR!!!</a:t>
            </a:r>
          </a:p>
          <a:p>
            <a:pPr algn="ctr"/>
            <a:r>
              <a:rPr lang="tr-TR" sz="2400" dirty="0" smtClean="0">
                <a:solidFill>
                  <a:schemeClr val="accent5">
                    <a:lumMod val="75000"/>
                  </a:schemeClr>
                </a:solidFill>
                <a:latin typeface="Comic Sans MS" pitchFamily="66" charset="0"/>
              </a:rPr>
              <a:t>Biz de onların MUTLU olmasını istiyoruz!!!</a:t>
            </a:r>
            <a:endParaRPr lang="en-US" sz="2400" dirty="0">
              <a:solidFill>
                <a:schemeClr val="accent5">
                  <a:lumMod val="75000"/>
                </a:schemeClr>
              </a:solidFill>
              <a:latin typeface="Comic Sans MS" pitchFamily="66" charset="0"/>
            </a:endParaRPr>
          </a:p>
        </p:txBody>
      </p:sp>
      <p:pic>
        <p:nvPicPr>
          <p:cNvPr id="3" name="2 Resim" descr="wall0015.jpg"/>
          <p:cNvPicPr>
            <a:picLocks noChangeAspect="1"/>
          </p:cNvPicPr>
          <p:nvPr/>
        </p:nvPicPr>
        <p:blipFill>
          <a:blip r:embed="rId2"/>
          <a:stretch>
            <a:fillRect/>
          </a:stretch>
        </p:blipFill>
        <p:spPr>
          <a:xfrm>
            <a:off x="228600" y="1828801"/>
            <a:ext cx="3429000" cy="2571750"/>
          </a:xfrm>
          <a:prstGeom prst="rect">
            <a:avLst/>
          </a:prstGeom>
        </p:spPr>
      </p:pic>
      <p:pic>
        <p:nvPicPr>
          <p:cNvPr id="4" name="3 Resim" descr="wall0016.jpg"/>
          <p:cNvPicPr>
            <a:picLocks noChangeAspect="1"/>
          </p:cNvPicPr>
          <p:nvPr/>
        </p:nvPicPr>
        <p:blipFill>
          <a:blip r:embed="rId3"/>
          <a:stretch>
            <a:fillRect/>
          </a:stretch>
        </p:blipFill>
        <p:spPr>
          <a:xfrm>
            <a:off x="4800600" y="1904999"/>
            <a:ext cx="3949700" cy="2514601"/>
          </a:xfrm>
          <a:prstGeom prst="rect">
            <a:avLst/>
          </a:prstGeom>
        </p:spPr>
      </p:pic>
      <p:pic>
        <p:nvPicPr>
          <p:cNvPr id="5" name="4 Resim" descr="wall0240.jpg"/>
          <p:cNvPicPr>
            <a:picLocks noChangeAspect="1"/>
          </p:cNvPicPr>
          <p:nvPr/>
        </p:nvPicPr>
        <p:blipFill>
          <a:blip r:embed="rId4"/>
          <a:stretch>
            <a:fillRect/>
          </a:stretch>
        </p:blipFill>
        <p:spPr>
          <a:xfrm>
            <a:off x="3352800" y="4572000"/>
            <a:ext cx="2286000" cy="2057400"/>
          </a:xfrm>
          <a:prstGeom prst="rect">
            <a:avLst/>
          </a:prstGeom>
          <a:effectLst>
            <a:glow rad="228600">
              <a:schemeClr val="accent3">
                <a:satMod val="175000"/>
                <a:alpha val="40000"/>
              </a:schemeClr>
            </a:glow>
          </a:effectLst>
        </p:spPr>
      </p:pic>
      <p:pic>
        <p:nvPicPr>
          <p:cNvPr id="6" name="5 Resim" descr="wall0375.jpg"/>
          <p:cNvPicPr>
            <a:picLocks noChangeAspect="1"/>
          </p:cNvPicPr>
          <p:nvPr/>
        </p:nvPicPr>
        <p:blipFill>
          <a:blip r:embed="rId5"/>
          <a:stretch>
            <a:fillRect/>
          </a:stretch>
        </p:blipFill>
        <p:spPr>
          <a:xfrm>
            <a:off x="6019800" y="4572000"/>
            <a:ext cx="2540000" cy="1905000"/>
          </a:xfrm>
          <a:prstGeom prst="rect">
            <a:avLst/>
          </a:prstGeom>
        </p:spPr>
      </p:pic>
      <p:pic>
        <p:nvPicPr>
          <p:cNvPr id="7" name="6 Resim" descr="wall0048.jpg"/>
          <p:cNvPicPr>
            <a:picLocks noChangeAspect="1"/>
          </p:cNvPicPr>
          <p:nvPr/>
        </p:nvPicPr>
        <p:blipFill>
          <a:blip r:embed="rId6"/>
          <a:stretch>
            <a:fillRect/>
          </a:stretch>
        </p:blipFill>
        <p:spPr>
          <a:xfrm>
            <a:off x="457200" y="4495801"/>
            <a:ext cx="2362200" cy="1981200"/>
          </a:xfrm>
          <a:prstGeom prst="rect">
            <a:avLst/>
          </a:prstGeom>
        </p:spPr>
      </p:pic>
    </p:spTree>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imagesCAYS9052.jpg"/>
          <p:cNvPicPr>
            <a:picLocks noChangeAspect="1"/>
          </p:cNvPicPr>
          <p:nvPr/>
        </p:nvPicPr>
        <p:blipFill>
          <a:blip r:embed="rId2"/>
          <a:stretch>
            <a:fillRect/>
          </a:stretch>
        </p:blipFill>
        <p:spPr>
          <a:xfrm>
            <a:off x="304800" y="304800"/>
            <a:ext cx="2466975" cy="1847850"/>
          </a:xfrm>
          <a:prstGeom prst="rect">
            <a:avLst/>
          </a:prstGeom>
          <a:effectLst>
            <a:glow rad="228600">
              <a:schemeClr val="accent1">
                <a:satMod val="175000"/>
                <a:alpha val="40000"/>
              </a:schemeClr>
            </a:glow>
          </a:effectLst>
        </p:spPr>
      </p:pic>
      <p:pic>
        <p:nvPicPr>
          <p:cNvPr id="3" name="2 Resim" descr="wall0370.jpg"/>
          <p:cNvPicPr>
            <a:picLocks noChangeAspect="1"/>
          </p:cNvPicPr>
          <p:nvPr/>
        </p:nvPicPr>
        <p:blipFill>
          <a:blip r:embed="rId3"/>
          <a:stretch>
            <a:fillRect/>
          </a:stretch>
        </p:blipFill>
        <p:spPr>
          <a:xfrm>
            <a:off x="3276600" y="304800"/>
            <a:ext cx="5105400" cy="4572000"/>
          </a:xfrm>
          <a:prstGeom prst="rect">
            <a:avLst/>
          </a:prstGeom>
        </p:spPr>
      </p:pic>
      <p:sp>
        <p:nvSpPr>
          <p:cNvPr id="4" name="3 Metin kutusu"/>
          <p:cNvSpPr txBox="1"/>
          <p:nvPr/>
        </p:nvSpPr>
        <p:spPr>
          <a:xfrm>
            <a:off x="762000" y="5257800"/>
            <a:ext cx="7696200" cy="584775"/>
          </a:xfrm>
          <a:prstGeom prst="rect">
            <a:avLst/>
          </a:prstGeom>
          <a:effectLst>
            <a:glow rad="228600">
              <a:schemeClr val="accent5">
                <a:satMod val="175000"/>
                <a:alpha val="40000"/>
              </a:schemeClr>
            </a:glow>
            <a:outerShdw blurRad="40000" dist="20000" dir="5400000" rotWithShape="0">
              <a:srgbClr val="000000">
                <a:alpha val="38000"/>
              </a:srgbClr>
            </a:outerShdw>
            <a:softEdge rad="635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3200" b="1" dirty="0" smtClean="0">
                <a:latin typeface="Comic Sans MS" pitchFamily="66" charset="0"/>
              </a:rPr>
              <a:t>KÜRK GİYMEK İSTİYOR MUYUZ???</a:t>
            </a:r>
            <a:endParaRPr lang="en-US" sz="3200" b="1" dirty="0">
              <a:latin typeface="Comic Sans MS" pitchFamily="66" charset="0"/>
            </a:endParaRPr>
          </a:p>
        </p:txBody>
      </p:sp>
    </p:spTree>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080_coney_10p.jpg"/>
          <p:cNvPicPr>
            <a:picLocks noChangeAspect="1"/>
          </p:cNvPicPr>
          <p:nvPr/>
        </p:nvPicPr>
        <p:blipFill>
          <a:blip r:embed="rId2"/>
          <a:stretch>
            <a:fillRect/>
          </a:stretch>
        </p:blipFill>
        <p:spPr>
          <a:xfrm>
            <a:off x="762000" y="571500"/>
            <a:ext cx="3505200" cy="2628900"/>
          </a:xfrm>
          <a:prstGeom prst="rect">
            <a:avLst/>
          </a:prstGeom>
        </p:spPr>
      </p:pic>
      <p:pic>
        <p:nvPicPr>
          <p:cNvPr id="3" name="2 Resim" descr="camera_RedFox-In_curiosity.jpg"/>
          <p:cNvPicPr>
            <a:picLocks noChangeAspect="1"/>
          </p:cNvPicPr>
          <p:nvPr/>
        </p:nvPicPr>
        <p:blipFill>
          <a:blip r:embed="rId3"/>
          <a:stretch>
            <a:fillRect/>
          </a:stretch>
        </p:blipFill>
        <p:spPr>
          <a:xfrm>
            <a:off x="4876800" y="609600"/>
            <a:ext cx="3486150" cy="3657600"/>
          </a:xfrm>
          <a:prstGeom prst="rect">
            <a:avLst/>
          </a:prstGeom>
        </p:spPr>
      </p:pic>
      <p:pic>
        <p:nvPicPr>
          <p:cNvPr id="4" name="3 Resim" descr="41815_136849586339038_6433_n.jpg"/>
          <p:cNvPicPr>
            <a:picLocks noChangeAspect="1"/>
          </p:cNvPicPr>
          <p:nvPr/>
        </p:nvPicPr>
        <p:blipFill>
          <a:blip r:embed="rId4"/>
          <a:stretch>
            <a:fillRect/>
          </a:stretch>
        </p:blipFill>
        <p:spPr>
          <a:xfrm>
            <a:off x="685800" y="3657600"/>
            <a:ext cx="3886200" cy="2667000"/>
          </a:xfrm>
          <a:prstGeom prst="rect">
            <a:avLst/>
          </a:prstGeom>
          <a:effectLst>
            <a:glow rad="228600">
              <a:schemeClr val="accent6">
                <a:satMod val="175000"/>
                <a:alpha val="40000"/>
              </a:schemeClr>
            </a:glow>
          </a:effectLst>
        </p:spPr>
      </p:pic>
      <p:sp>
        <p:nvSpPr>
          <p:cNvPr id="5" name="4 Metin kutusu"/>
          <p:cNvSpPr txBox="1"/>
          <p:nvPr/>
        </p:nvSpPr>
        <p:spPr>
          <a:xfrm>
            <a:off x="5181600" y="4495800"/>
            <a:ext cx="3429000" cy="584775"/>
          </a:xfrm>
          <a:prstGeom prst="rect">
            <a:avLst/>
          </a:prstGeom>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3200" b="1" dirty="0" smtClean="0">
                <a:solidFill>
                  <a:schemeClr val="accent6">
                    <a:lumMod val="75000"/>
                  </a:schemeClr>
                </a:solidFill>
                <a:latin typeface="Comic Sans MS" pitchFamily="66" charset="0"/>
              </a:rPr>
              <a:t>HAAYIIIRRR!!!</a:t>
            </a:r>
            <a:endParaRPr lang="en-US" sz="3200" b="1" dirty="0">
              <a:solidFill>
                <a:schemeClr val="accent6">
                  <a:lumMod val="75000"/>
                </a:schemeClr>
              </a:solidFill>
              <a:latin typeface="Comic Sans MS" pitchFamily="66" charset="0"/>
            </a:endParaRPr>
          </a:p>
        </p:txBody>
      </p:sp>
    </p:spTree>
  </p:cSld>
  <p:clrMapOvr>
    <a:masterClrMapping/>
  </p:clrMapOvr>
  <p:transition>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Seal_cub.jpg"/>
          <p:cNvPicPr>
            <a:picLocks noChangeAspect="1"/>
          </p:cNvPicPr>
          <p:nvPr/>
        </p:nvPicPr>
        <p:blipFill>
          <a:blip r:embed="rId2"/>
          <a:stretch>
            <a:fillRect/>
          </a:stretch>
        </p:blipFill>
        <p:spPr>
          <a:xfrm>
            <a:off x="1981200" y="228600"/>
            <a:ext cx="4800600" cy="3600450"/>
          </a:xfrm>
          <a:prstGeom prst="rect">
            <a:avLst/>
          </a:prstGeom>
        </p:spPr>
      </p:pic>
      <p:sp>
        <p:nvSpPr>
          <p:cNvPr id="3" name="2 Metin kutusu"/>
          <p:cNvSpPr txBox="1"/>
          <p:nvPr/>
        </p:nvSpPr>
        <p:spPr>
          <a:xfrm>
            <a:off x="609600" y="4343400"/>
            <a:ext cx="7620000" cy="1323439"/>
          </a:xfrm>
          <a:prstGeom prst="rect">
            <a:avLst/>
          </a:prstGeom>
          <a:effectLst>
            <a:glow rad="228600">
              <a:schemeClr val="accent1">
                <a:satMod val="175000"/>
                <a:alpha val="40000"/>
              </a:schemeClr>
            </a:glow>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wrap="square" rtlCol="0">
            <a:spAutoFit/>
          </a:bodyPr>
          <a:lstStyle/>
          <a:p>
            <a:r>
              <a:rPr lang="tr-TR" sz="2000" dirty="0" smtClean="0">
                <a:solidFill>
                  <a:schemeClr val="accent5">
                    <a:lumMod val="75000"/>
                  </a:schemeClr>
                </a:solidFill>
                <a:latin typeface="Comic Sans MS" pitchFamily="66" charset="0"/>
              </a:rPr>
              <a:t>Kürk giymemeliyiz, çünkü Kürk hayvanın kendisine aittir ve onun ısınması içindir. </a:t>
            </a:r>
          </a:p>
          <a:p>
            <a:r>
              <a:rPr lang="tr-TR" sz="2000" dirty="0" smtClean="0">
                <a:solidFill>
                  <a:schemeClr val="accent5">
                    <a:lumMod val="75000"/>
                  </a:schemeClr>
                </a:solidFill>
                <a:latin typeface="Comic Sans MS" pitchFamily="66" charset="0"/>
              </a:rPr>
              <a:t>Etinden faydalanmadığımız hayvanların kürkünü giymemeliyiz, çünkü buna ihtiyacımız yoktur. </a:t>
            </a:r>
            <a:endParaRPr lang="en-US" sz="2000" dirty="0">
              <a:solidFill>
                <a:schemeClr val="accent5">
                  <a:lumMod val="75000"/>
                </a:schemeClr>
              </a:solidFill>
              <a:latin typeface="Comic Sans MS" pitchFamily="66" charset="0"/>
            </a:endParaRPr>
          </a:p>
        </p:txBody>
      </p:sp>
    </p:spTree>
  </p:cSld>
  <p:clrMapOvr>
    <a:masterClrMapping/>
  </p:clrMapOvr>
  <p:transition>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100001058889296_136642243047738_1286.jpg"/>
          <p:cNvPicPr>
            <a:picLocks noChangeAspect="1"/>
          </p:cNvPicPr>
          <p:nvPr/>
        </p:nvPicPr>
        <p:blipFill>
          <a:blip r:embed="rId2"/>
          <a:stretch>
            <a:fillRect/>
          </a:stretch>
        </p:blipFill>
        <p:spPr>
          <a:xfrm>
            <a:off x="304800" y="381000"/>
            <a:ext cx="3810000" cy="2781300"/>
          </a:xfrm>
          <a:prstGeom prst="rect">
            <a:avLst/>
          </a:prstGeom>
          <a:effectLst>
            <a:glow rad="228600">
              <a:schemeClr val="accent1">
                <a:satMod val="175000"/>
                <a:alpha val="40000"/>
              </a:schemeClr>
            </a:glow>
          </a:effectLst>
        </p:spPr>
      </p:pic>
      <p:pic>
        <p:nvPicPr>
          <p:cNvPr id="3" name="2 Resim" descr="imagesCAYT0O22.jpg"/>
          <p:cNvPicPr>
            <a:picLocks noChangeAspect="1"/>
          </p:cNvPicPr>
          <p:nvPr/>
        </p:nvPicPr>
        <p:blipFill>
          <a:blip r:embed="rId3"/>
          <a:stretch>
            <a:fillRect/>
          </a:stretch>
        </p:blipFill>
        <p:spPr>
          <a:xfrm>
            <a:off x="5257800" y="304800"/>
            <a:ext cx="2800350" cy="1628775"/>
          </a:xfrm>
          <a:prstGeom prst="rect">
            <a:avLst/>
          </a:prstGeom>
        </p:spPr>
      </p:pic>
      <p:pic>
        <p:nvPicPr>
          <p:cNvPr id="6" name="5 Resim" descr="085_coney_10p.jpg"/>
          <p:cNvPicPr>
            <a:picLocks noChangeAspect="1"/>
          </p:cNvPicPr>
          <p:nvPr/>
        </p:nvPicPr>
        <p:blipFill>
          <a:blip r:embed="rId4"/>
          <a:stretch>
            <a:fillRect/>
          </a:stretch>
        </p:blipFill>
        <p:spPr>
          <a:xfrm>
            <a:off x="4419600" y="2057400"/>
            <a:ext cx="4521200" cy="3390900"/>
          </a:xfrm>
          <a:prstGeom prst="rect">
            <a:avLst/>
          </a:prstGeom>
        </p:spPr>
      </p:pic>
      <p:pic>
        <p:nvPicPr>
          <p:cNvPr id="7" name="6 Resim" descr="wall0046.jpg"/>
          <p:cNvPicPr>
            <a:picLocks noChangeAspect="1"/>
          </p:cNvPicPr>
          <p:nvPr/>
        </p:nvPicPr>
        <p:blipFill>
          <a:blip r:embed="rId5"/>
          <a:stretch>
            <a:fillRect/>
          </a:stretch>
        </p:blipFill>
        <p:spPr>
          <a:xfrm>
            <a:off x="990600" y="3276600"/>
            <a:ext cx="2584449" cy="1938337"/>
          </a:xfrm>
          <a:prstGeom prst="rect">
            <a:avLst/>
          </a:prstGeom>
        </p:spPr>
      </p:pic>
      <p:sp>
        <p:nvSpPr>
          <p:cNvPr id="8" name="7 Metin kutusu"/>
          <p:cNvSpPr txBox="1"/>
          <p:nvPr/>
        </p:nvSpPr>
        <p:spPr>
          <a:xfrm>
            <a:off x="228600" y="5715000"/>
            <a:ext cx="8763000" cy="646331"/>
          </a:xfrm>
          <a:prstGeom prst="rect">
            <a:avLst/>
          </a:prstGeom>
          <a:effectLst>
            <a:glow rad="228600">
              <a:schemeClr val="accent3">
                <a:satMod val="175000"/>
                <a:alpha val="40000"/>
              </a:schemeClr>
            </a:glow>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tr-TR" dirty="0" smtClean="0">
                <a:solidFill>
                  <a:schemeClr val="accent5">
                    <a:lumMod val="75000"/>
                  </a:schemeClr>
                </a:solidFill>
              </a:rPr>
              <a:t>Pamuklu ve yünlü giysilerimiz bizi soğuk havalarda sıcak tutmaya yeterli olduğu için </a:t>
            </a:r>
            <a:r>
              <a:rPr lang="tr-TR" b="1" u="sng" dirty="0" smtClean="0">
                <a:solidFill>
                  <a:schemeClr val="accent5">
                    <a:lumMod val="75000"/>
                  </a:schemeClr>
                </a:solidFill>
              </a:rPr>
              <a:t>KÜRK giymek istemiyoruz</a:t>
            </a:r>
            <a:r>
              <a:rPr lang="tr-TR" dirty="0" smtClean="0">
                <a:solidFill>
                  <a:schemeClr val="accent5">
                    <a:lumMod val="75000"/>
                  </a:schemeClr>
                </a:solidFill>
              </a:rPr>
              <a:t>. Bu sevimli hayvanların kürkleri için </a:t>
            </a:r>
            <a:r>
              <a:rPr lang="tr-TR" b="1" u="sng" dirty="0" smtClean="0">
                <a:solidFill>
                  <a:schemeClr val="accent5">
                    <a:lumMod val="75000"/>
                  </a:schemeClr>
                </a:solidFill>
              </a:rPr>
              <a:t>öldürülmesini istemiyoruz</a:t>
            </a:r>
            <a:r>
              <a:rPr lang="tr-TR" dirty="0" smtClean="0">
                <a:solidFill>
                  <a:schemeClr val="accent5">
                    <a:lumMod val="75000"/>
                  </a:schemeClr>
                </a:solidFill>
              </a:rPr>
              <a:t>!!!</a:t>
            </a:r>
            <a:endParaRPr lang="en-US" u="sng" dirty="0">
              <a:solidFill>
                <a:schemeClr val="accent5">
                  <a:lumMod val="75000"/>
                </a:schemeClr>
              </a:solidFill>
            </a:endParaRPr>
          </a:p>
        </p:txBody>
      </p:sp>
    </p:spTree>
  </p:cSld>
  <p:clrMapOvr>
    <a:masterClrMapping/>
  </p:clrMapOvr>
  <p:transition>
    <p:pull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wall0008.jpg"/>
          <p:cNvPicPr>
            <a:picLocks noChangeAspect="1"/>
          </p:cNvPicPr>
          <p:nvPr/>
        </p:nvPicPr>
        <p:blipFill>
          <a:blip r:embed="rId2"/>
          <a:stretch>
            <a:fillRect/>
          </a:stretch>
        </p:blipFill>
        <p:spPr>
          <a:xfrm>
            <a:off x="304800" y="381001"/>
            <a:ext cx="3555999" cy="3581399"/>
          </a:xfrm>
          <a:prstGeom prst="rect">
            <a:avLst/>
          </a:prstGeom>
        </p:spPr>
      </p:pic>
      <p:pic>
        <p:nvPicPr>
          <p:cNvPr id="4" name="3 Resim" descr="wall0036.jpg"/>
          <p:cNvPicPr>
            <a:picLocks noChangeAspect="1"/>
          </p:cNvPicPr>
          <p:nvPr/>
        </p:nvPicPr>
        <p:blipFill>
          <a:blip r:embed="rId3"/>
          <a:stretch>
            <a:fillRect/>
          </a:stretch>
        </p:blipFill>
        <p:spPr>
          <a:xfrm>
            <a:off x="3962400" y="381000"/>
            <a:ext cx="4762500" cy="3571875"/>
          </a:xfrm>
          <a:prstGeom prst="rect">
            <a:avLst/>
          </a:prstGeom>
        </p:spPr>
      </p:pic>
      <p:sp>
        <p:nvSpPr>
          <p:cNvPr id="6" name="5 Metin kutusu"/>
          <p:cNvSpPr txBox="1"/>
          <p:nvPr/>
        </p:nvSpPr>
        <p:spPr>
          <a:xfrm>
            <a:off x="762000" y="4724400"/>
            <a:ext cx="7239000" cy="1077218"/>
          </a:xfrm>
          <a:prstGeom prst="rect">
            <a:avLst/>
          </a:prstGeom>
          <a:effectLst>
            <a:glow rad="228600">
              <a:schemeClr val="accent3">
                <a:satMod val="175000"/>
                <a:alpha val="40000"/>
              </a:schemeClr>
            </a:glow>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3200" b="1" dirty="0" smtClean="0">
                <a:solidFill>
                  <a:schemeClr val="accent3">
                    <a:lumMod val="75000"/>
                  </a:schemeClr>
                </a:solidFill>
                <a:latin typeface="Comic Sans MS" pitchFamily="66" charset="0"/>
              </a:rPr>
              <a:t>YUNUS PARKLARINA GİTMEK İSTİYOR MUYUZ?</a:t>
            </a:r>
            <a:endParaRPr lang="en-US" sz="3200" b="1" dirty="0">
              <a:solidFill>
                <a:schemeClr val="accent3">
                  <a:lumMod val="75000"/>
                </a:schemeClr>
              </a:solidFill>
              <a:latin typeface="Comic Sans MS" pitchFamily="66" charset="0"/>
            </a:endParaRPr>
          </a:p>
        </p:txBody>
      </p:sp>
    </p:spTree>
  </p:cSld>
  <p:clrMapOvr>
    <a:masterClrMapping/>
  </p:clrMapOvr>
  <p:transition>
    <p:pull dir="l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50497_340170370958_5318834_n.jpg"/>
          <p:cNvPicPr>
            <a:picLocks noChangeAspect="1"/>
          </p:cNvPicPr>
          <p:nvPr/>
        </p:nvPicPr>
        <p:blipFill>
          <a:blip r:embed="rId2"/>
          <a:stretch>
            <a:fillRect/>
          </a:stretch>
        </p:blipFill>
        <p:spPr>
          <a:xfrm>
            <a:off x="533400" y="685800"/>
            <a:ext cx="3657600" cy="2743200"/>
          </a:xfrm>
          <a:prstGeom prst="rect">
            <a:avLst/>
          </a:prstGeom>
          <a:effectLst>
            <a:glow rad="228600">
              <a:schemeClr val="accent1">
                <a:satMod val="175000"/>
                <a:alpha val="40000"/>
              </a:schemeClr>
            </a:glow>
          </a:effectLst>
        </p:spPr>
      </p:pic>
      <p:pic>
        <p:nvPicPr>
          <p:cNvPr id="3" name="2 Resim" descr="gunun_resmi[1]_hlarge.jpg"/>
          <p:cNvPicPr>
            <a:picLocks noChangeAspect="1"/>
          </p:cNvPicPr>
          <p:nvPr/>
        </p:nvPicPr>
        <p:blipFill>
          <a:blip r:embed="rId3"/>
          <a:stretch>
            <a:fillRect/>
          </a:stretch>
        </p:blipFill>
        <p:spPr>
          <a:xfrm>
            <a:off x="533400" y="3810000"/>
            <a:ext cx="3895725" cy="2600325"/>
          </a:xfrm>
          <a:prstGeom prst="rect">
            <a:avLst/>
          </a:prstGeom>
        </p:spPr>
      </p:pic>
      <p:pic>
        <p:nvPicPr>
          <p:cNvPr id="4" name="3 Resim" descr="images.jpg"/>
          <p:cNvPicPr>
            <a:picLocks noChangeAspect="1"/>
          </p:cNvPicPr>
          <p:nvPr/>
        </p:nvPicPr>
        <p:blipFill>
          <a:blip r:embed="rId4"/>
          <a:stretch>
            <a:fillRect/>
          </a:stretch>
        </p:blipFill>
        <p:spPr>
          <a:xfrm>
            <a:off x="4800600" y="2438400"/>
            <a:ext cx="3657600" cy="3429000"/>
          </a:xfrm>
          <a:prstGeom prst="rect">
            <a:avLst/>
          </a:prstGeom>
        </p:spPr>
      </p:pic>
      <p:sp>
        <p:nvSpPr>
          <p:cNvPr id="5" name="4 Metin kutusu"/>
          <p:cNvSpPr txBox="1"/>
          <p:nvPr/>
        </p:nvSpPr>
        <p:spPr>
          <a:xfrm>
            <a:off x="4724400" y="1143000"/>
            <a:ext cx="3581400" cy="584775"/>
          </a:xfrm>
          <a:prstGeom prst="rect">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tr-TR" sz="3200" b="1" dirty="0" smtClean="0">
                <a:solidFill>
                  <a:schemeClr val="accent1">
                    <a:lumMod val="75000"/>
                  </a:schemeClr>
                </a:solidFill>
                <a:latin typeface="Comic Sans MS" pitchFamily="66" charset="0"/>
              </a:rPr>
              <a:t>HAAYIIIRR!!!</a:t>
            </a:r>
            <a:endParaRPr lang="en-US" sz="3200" b="1" dirty="0">
              <a:solidFill>
                <a:schemeClr val="accent1">
                  <a:lumMod val="75000"/>
                </a:schemeClr>
              </a:solidFill>
              <a:latin typeface="Comic Sans MS" pitchFamily="66" charset="0"/>
            </a:endParaRPr>
          </a:p>
        </p:txBody>
      </p:sp>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Resim Yer Tutucusu" descr="yemek-yiyen-hamster-b1846.jpg"/>
          <p:cNvPicPr>
            <a:picLocks noChangeAspect="1"/>
          </p:cNvPicPr>
          <p:nvPr/>
        </p:nvPicPr>
        <p:blipFill>
          <a:blip r:embed="rId2"/>
          <a:srcRect t="7386" b="7386"/>
          <a:stretch>
            <a:fillRect/>
          </a:stretch>
        </p:blipFill>
        <p:spPr>
          <a:xfrm>
            <a:off x="1792288" y="612775"/>
            <a:ext cx="5486400" cy="4114800"/>
          </a:xfrm>
          <a:prstGeom prst="rect">
            <a:avLst/>
          </a:prstGeom>
        </p:spPr>
      </p:pic>
      <p:sp>
        <p:nvSpPr>
          <p:cNvPr id="3" name="2 Metin kutusu"/>
          <p:cNvSpPr txBox="1"/>
          <p:nvPr/>
        </p:nvSpPr>
        <p:spPr>
          <a:xfrm>
            <a:off x="990600" y="5257800"/>
            <a:ext cx="6705600" cy="584775"/>
          </a:xfrm>
          <a:prstGeom prst="rect">
            <a:avLst/>
          </a:prstGeom>
          <a:effectLst>
            <a:glow rad="228600">
              <a:schemeClr val="accent3">
                <a:satMod val="175000"/>
                <a:alpha val="40000"/>
              </a:schemeClr>
            </a:glow>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3200" b="1" dirty="0" smtClean="0">
                <a:solidFill>
                  <a:schemeClr val="accent3">
                    <a:lumMod val="50000"/>
                  </a:schemeClr>
                </a:solidFill>
                <a:latin typeface="Comic Sans MS" pitchFamily="66" charset="0"/>
              </a:rPr>
              <a:t>ONLARINDA KARNI ACIKIR!!!</a:t>
            </a:r>
            <a:endParaRPr lang="en-US" sz="3200" b="1" dirty="0"/>
          </a:p>
        </p:txBody>
      </p: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c3b6zgc3bcr.jpg"/>
          <p:cNvPicPr>
            <a:picLocks noChangeAspect="1"/>
          </p:cNvPicPr>
          <p:nvPr/>
        </p:nvPicPr>
        <p:blipFill>
          <a:blip r:embed="rId2"/>
          <a:stretch>
            <a:fillRect/>
          </a:stretch>
        </p:blipFill>
        <p:spPr>
          <a:xfrm>
            <a:off x="914400" y="304800"/>
            <a:ext cx="2837793" cy="2743200"/>
          </a:xfrm>
          <a:prstGeom prst="rect">
            <a:avLst/>
          </a:prstGeom>
        </p:spPr>
      </p:pic>
      <p:pic>
        <p:nvPicPr>
          <p:cNvPr id="5" name="4 Resim" descr="yunuslara_ozgurluk_01.jpg"/>
          <p:cNvPicPr>
            <a:picLocks noChangeAspect="1"/>
          </p:cNvPicPr>
          <p:nvPr/>
        </p:nvPicPr>
        <p:blipFill>
          <a:blip r:embed="rId3"/>
          <a:stretch>
            <a:fillRect/>
          </a:stretch>
        </p:blipFill>
        <p:spPr>
          <a:xfrm>
            <a:off x="4572000" y="381000"/>
            <a:ext cx="4308127" cy="6096000"/>
          </a:xfrm>
          <a:prstGeom prst="rect">
            <a:avLst/>
          </a:prstGeom>
          <a:effectLst>
            <a:glow rad="228600">
              <a:schemeClr val="accent2">
                <a:satMod val="175000"/>
                <a:alpha val="40000"/>
              </a:schemeClr>
            </a:glow>
          </a:effectLst>
        </p:spPr>
      </p:pic>
      <p:sp>
        <p:nvSpPr>
          <p:cNvPr id="6" name="5 Metin kutusu"/>
          <p:cNvSpPr txBox="1"/>
          <p:nvPr/>
        </p:nvSpPr>
        <p:spPr>
          <a:xfrm>
            <a:off x="381000" y="3886200"/>
            <a:ext cx="3886200" cy="1938992"/>
          </a:xfrm>
          <a:prstGeom prst="rect">
            <a:avLst/>
          </a:prstGeom>
          <a:effectLst>
            <a:glow rad="228600">
              <a:schemeClr val="accent1">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sz="2000" dirty="0" smtClean="0">
                <a:solidFill>
                  <a:schemeClr val="accent1">
                    <a:lumMod val="75000"/>
                  </a:schemeClr>
                </a:solidFill>
                <a:latin typeface="Comic Sans MS" pitchFamily="66" charset="0"/>
              </a:rPr>
              <a:t>Yunus, balina ve fok balıklarının esaret altında tutulduğu, hapsedilip küçücük klorlu havuzlarda kapalı kalıp zorla gösteri yaptırıldığı bu parkları </a:t>
            </a:r>
            <a:r>
              <a:rPr lang="tr-TR" sz="2000" u="sng" dirty="0" smtClean="0">
                <a:solidFill>
                  <a:schemeClr val="accent1">
                    <a:lumMod val="75000"/>
                  </a:schemeClr>
                </a:solidFill>
                <a:latin typeface="Comic Sans MS" pitchFamily="66" charset="0"/>
              </a:rPr>
              <a:t>İSTEMİYORUZ!!!! </a:t>
            </a:r>
            <a:endParaRPr lang="en-US" sz="2000" u="sng" dirty="0">
              <a:solidFill>
                <a:schemeClr val="accent1">
                  <a:lumMod val="75000"/>
                </a:schemeClr>
              </a:solidFill>
              <a:latin typeface="Comic Sans MS" pitchFamily="66" charset="0"/>
            </a:endParaRPr>
          </a:p>
        </p:txBody>
      </p:sp>
    </p:spTree>
  </p:cSld>
  <p:clrMapOvr>
    <a:masterClrMapping/>
  </p:clrMapOvr>
  <p:transition>
    <p:pull dir="l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109546-beluga-beyaz-balina-balon-ufleme--4.jpg"/>
          <p:cNvPicPr>
            <a:picLocks noChangeAspect="1"/>
          </p:cNvPicPr>
          <p:nvPr/>
        </p:nvPicPr>
        <p:blipFill>
          <a:blip r:embed="rId2"/>
          <a:stretch>
            <a:fillRect/>
          </a:stretch>
        </p:blipFill>
        <p:spPr>
          <a:xfrm>
            <a:off x="228600" y="381000"/>
            <a:ext cx="2952750" cy="4438650"/>
          </a:xfrm>
          <a:prstGeom prst="rect">
            <a:avLst/>
          </a:prstGeom>
        </p:spPr>
      </p:pic>
      <p:pic>
        <p:nvPicPr>
          <p:cNvPr id="4" name="3 Resim" descr="anneolmak8.jpg"/>
          <p:cNvPicPr>
            <a:picLocks noChangeAspect="1"/>
          </p:cNvPicPr>
          <p:nvPr/>
        </p:nvPicPr>
        <p:blipFill>
          <a:blip r:embed="rId3"/>
          <a:stretch>
            <a:fillRect/>
          </a:stretch>
        </p:blipFill>
        <p:spPr>
          <a:xfrm>
            <a:off x="3886200" y="381000"/>
            <a:ext cx="3810000" cy="2524125"/>
          </a:xfrm>
          <a:prstGeom prst="rect">
            <a:avLst/>
          </a:prstGeom>
          <a:effectLst>
            <a:glow rad="228600">
              <a:schemeClr val="accent1">
                <a:satMod val="175000"/>
                <a:alpha val="40000"/>
              </a:schemeClr>
            </a:glow>
          </a:effectLst>
        </p:spPr>
      </p:pic>
      <p:pic>
        <p:nvPicPr>
          <p:cNvPr id="5" name="4 Resim" descr="balinayolu.jpg"/>
          <p:cNvPicPr>
            <a:picLocks noChangeAspect="1"/>
          </p:cNvPicPr>
          <p:nvPr/>
        </p:nvPicPr>
        <p:blipFill>
          <a:blip r:embed="rId4"/>
          <a:stretch>
            <a:fillRect/>
          </a:stretch>
        </p:blipFill>
        <p:spPr>
          <a:xfrm>
            <a:off x="3657600" y="3200400"/>
            <a:ext cx="4762500" cy="3152775"/>
          </a:xfrm>
          <a:prstGeom prst="rect">
            <a:avLst/>
          </a:prstGeom>
        </p:spPr>
      </p:pic>
      <p:sp>
        <p:nvSpPr>
          <p:cNvPr id="6" name="5 Metin kutusu"/>
          <p:cNvSpPr txBox="1"/>
          <p:nvPr/>
        </p:nvSpPr>
        <p:spPr>
          <a:xfrm>
            <a:off x="381000" y="5257800"/>
            <a:ext cx="2895600" cy="923330"/>
          </a:xfrm>
          <a:prstGeom prst="rect">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dirty="0" smtClean="0">
                <a:solidFill>
                  <a:schemeClr val="accent1">
                    <a:lumMod val="75000"/>
                  </a:schemeClr>
                </a:solidFill>
                <a:latin typeface="Comic Sans MS" pitchFamily="66" charset="0"/>
              </a:rPr>
              <a:t>Onlar özgürce denizlerde, okyanuslarda yüzmek için yaratıldılar.</a:t>
            </a:r>
            <a:endParaRPr lang="en-US" dirty="0">
              <a:solidFill>
                <a:schemeClr val="accent1">
                  <a:lumMod val="75000"/>
                </a:schemeClr>
              </a:solidFill>
              <a:latin typeface="Comic Sans MS" pitchFamily="66" charset="0"/>
            </a:endParaRPr>
          </a:p>
        </p:txBody>
      </p:sp>
    </p:spTree>
  </p:cSld>
  <p:clrMapOvr>
    <a:masterClrMapping/>
  </p:clrMapOvr>
  <p:transition>
    <p:pull dir="l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haytap2g0021.jpg"/>
          <p:cNvPicPr>
            <a:picLocks noChangeAspect="1"/>
          </p:cNvPicPr>
          <p:nvPr/>
        </p:nvPicPr>
        <p:blipFill>
          <a:blip r:embed="rId2"/>
          <a:stretch>
            <a:fillRect/>
          </a:stretch>
        </p:blipFill>
        <p:spPr>
          <a:xfrm>
            <a:off x="381000" y="304800"/>
            <a:ext cx="3964721" cy="3124200"/>
          </a:xfrm>
          <a:prstGeom prst="rect">
            <a:avLst/>
          </a:prstGeom>
          <a:effectLst>
            <a:glow rad="228600">
              <a:schemeClr val="accent5">
                <a:satMod val="175000"/>
                <a:alpha val="40000"/>
              </a:schemeClr>
            </a:glow>
          </a:effectLst>
        </p:spPr>
      </p:pic>
      <p:pic>
        <p:nvPicPr>
          <p:cNvPr id="3" name="2 Resim" descr="sevimli-balinalar_3.jpg"/>
          <p:cNvPicPr>
            <a:picLocks noChangeAspect="1"/>
          </p:cNvPicPr>
          <p:nvPr/>
        </p:nvPicPr>
        <p:blipFill>
          <a:blip r:embed="rId3"/>
          <a:stretch>
            <a:fillRect/>
          </a:stretch>
        </p:blipFill>
        <p:spPr>
          <a:xfrm>
            <a:off x="4419600" y="304800"/>
            <a:ext cx="4572000" cy="3200400"/>
          </a:xfrm>
          <a:prstGeom prst="rect">
            <a:avLst/>
          </a:prstGeom>
        </p:spPr>
      </p:pic>
      <p:pic>
        <p:nvPicPr>
          <p:cNvPr id="4" name="3 Resim" descr="wall0009.jpg"/>
          <p:cNvPicPr>
            <a:picLocks noChangeAspect="1"/>
          </p:cNvPicPr>
          <p:nvPr/>
        </p:nvPicPr>
        <p:blipFill>
          <a:blip r:embed="rId4"/>
          <a:stretch>
            <a:fillRect/>
          </a:stretch>
        </p:blipFill>
        <p:spPr>
          <a:xfrm>
            <a:off x="4419600" y="3581400"/>
            <a:ext cx="4533900" cy="3038475"/>
          </a:xfrm>
          <a:prstGeom prst="rect">
            <a:avLst/>
          </a:prstGeom>
        </p:spPr>
      </p:pic>
      <p:sp>
        <p:nvSpPr>
          <p:cNvPr id="5" name="4 Metin kutusu"/>
          <p:cNvSpPr txBox="1"/>
          <p:nvPr/>
        </p:nvSpPr>
        <p:spPr>
          <a:xfrm>
            <a:off x="457200" y="3962400"/>
            <a:ext cx="3810000" cy="2308324"/>
          </a:xfrm>
          <a:prstGeom prst="rect">
            <a:avLst/>
          </a:prstGeom>
          <a:effectLst>
            <a:glow rad="228600">
              <a:schemeClr val="accent5">
                <a:satMod val="175000"/>
                <a:alpha val="40000"/>
              </a:schemeClr>
            </a:glow>
            <a:outerShdw blurRad="40000" dist="20000" dir="5400000" rotWithShape="0">
              <a:srgbClr val="000000">
                <a:alpha val="38000"/>
              </a:srgbClr>
            </a:outerShdw>
            <a:softEdge rad="635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solidFill>
                  <a:schemeClr val="accent5">
                    <a:lumMod val="75000"/>
                  </a:schemeClr>
                </a:solidFill>
                <a:latin typeface="Comic Sans MS" pitchFamily="66" charset="0"/>
              </a:rPr>
              <a:t>Onlar bizlere her zaman </a:t>
            </a:r>
            <a:r>
              <a:rPr lang="tr-TR" u="sng" dirty="0" smtClean="0">
                <a:solidFill>
                  <a:schemeClr val="accent5">
                    <a:lumMod val="75000"/>
                  </a:schemeClr>
                </a:solidFill>
                <a:latin typeface="Comic Sans MS" pitchFamily="66" charset="0"/>
              </a:rPr>
              <a:t>dost</a:t>
            </a:r>
            <a:r>
              <a:rPr lang="tr-TR" dirty="0" smtClean="0">
                <a:solidFill>
                  <a:schemeClr val="accent5">
                    <a:lumMod val="75000"/>
                  </a:schemeClr>
                </a:solidFill>
                <a:latin typeface="Comic Sans MS" pitchFamily="66" charset="0"/>
              </a:rPr>
              <a:t> oldular peki biz onlara ne yaptık onların özgürlüklerini ellerinden alıp </a:t>
            </a:r>
            <a:r>
              <a:rPr lang="tr-TR" u="sng" dirty="0" smtClean="0">
                <a:solidFill>
                  <a:schemeClr val="accent5">
                    <a:lumMod val="75000"/>
                  </a:schemeClr>
                </a:solidFill>
                <a:latin typeface="Comic Sans MS" pitchFamily="66" charset="0"/>
              </a:rPr>
              <a:t>havuzlara kapattık</a:t>
            </a:r>
            <a:r>
              <a:rPr lang="tr-TR" dirty="0" smtClean="0">
                <a:solidFill>
                  <a:schemeClr val="accent5">
                    <a:lumMod val="75000"/>
                  </a:schemeClr>
                </a:solidFill>
                <a:latin typeface="Comic Sans MS" pitchFamily="66" charset="0"/>
              </a:rPr>
              <a:t>.</a:t>
            </a:r>
          </a:p>
          <a:p>
            <a:r>
              <a:rPr lang="tr-TR" dirty="0" smtClean="0">
                <a:solidFill>
                  <a:schemeClr val="accent3">
                    <a:lumMod val="50000"/>
                  </a:schemeClr>
                </a:solidFill>
                <a:latin typeface="Comic Sans MS" pitchFamily="66" charset="0"/>
              </a:rPr>
              <a:t>Orada </a:t>
            </a:r>
            <a:r>
              <a:rPr lang="tr-TR" u="sng" dirty="0" smtClean="0">
                <a:solidFill>
                  <a:schemeClr val="accent3">
                    <a:lumMod val="50000"/>
                  </a:schemeClr>
                </a:solidFill>
                <a:latin typeface="Comic Sans MS" pitchFamily="66" charset="0"/>
              </a:rPr>
              <a:t>MUTSUZLAR.</a:t>
            </a:r>
          </a:p>
          <a:p>
            <a:r>
              <a:rPr lang="tr-TR" dirty="0" smtClean="0">
                <a:solidFill>
                  <a:schemeClr val="accent1">
                    <a:lumMod val="50000"/>
                  </a:schemeClr>
                </a:solidFill>
                <a:latin typeface="Comic Sans MS" pitchFamily="66" charset="0"/>
              </a:rPr>
              <a:t>Aynı akvaryumlara hapsettiğimiz balıklarımız ve kafese kapattığımız kuşlarımız gibi…</a:t>
            </a:r>
            <a:endParaRPr lang="en-US" dirty="0">
              <a:solidFill>
                <a:schemeClr val="accent1">
                  <a:lumMod val="50000"/>
                </a:schemeClr>
              </a:solidFill>
              <a:latin typeface="Comic Sans MS" pitchFamily="66" charset="0"/>
            </a:endParaRPr>
          </a:p>
        </p:txBody>
      </p:sp>
    </p:spTree>
  </p:cSld>
  <p:clrMapOvr>
    <a:masterClrMapping/>
  </p:clrMapOvr>
  <p:transition>
    <p:pull dir="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beyaz-balina_922558.jpg"/>
          <p:cNvPicPr>
            <a:picLocks noChangeAspect="1"/>
          </p:cNvPicPr>
          <p:nvPr/>
        </p:nvPicPr>
        <p:blipFill>
          <a:blip r:embed="rId2"/>
          <a:stretch>
            <a:fillRect/>
          </a:stretch>
        </p:blipFill>
        <p:spPr>
          <a:xfrm>
            <a:off x="228600" y="304800"/>
            <a:ext cx="4114800" cy="2827990"/>
          </a:xfrm>
          <a:prstGeom prst="rect">
            <a:avLst/>
          </a:prstGeom>
        </p:spPr>
      </p:pic>
      <p:pic>
        <p:nvPicPr>
          <p:cNvPr id="4" name="3 Resim" descr="yunus3.jpg"/>
          <p:cNvPicPr>
            <a:picLocks noChangeAspect="1"/>
          </p:cNvPicPr>
          <p:nvPr/>
        </p:nvPicPr>
        <p:blipFill>
          <a:blip r:embed="rId3"/>
          <a:stretch>
            <a:fillRect/>
          </a:stretch>
        </p:blipFill>
        <p:spPr>
          <a:xfrm>
            <a:off x="533400" y="3200400"/>
            <a:ext cx="7924800" cy="3200400"/>
          </a:xfrm>
          <a:prstGeom prst="rect">
            <a:avLst/>
          </a:prstGeom>
          <a:effectLst>
            <a:glow rad="228600">
              <a:schemeClr val="accent5">
                <a:satMod val="175000"/>
                <a:alpha val="40000"/>
              </a:schemeClr>
            </a:glow>
          </a:effectLst>
        </p:spPr>
      </p:pic>
      <p:sp>
        <p:nvSpPr>
          <p:cNvPr id="7" name="6 Metin kutusu"/>
          <p:cNvSpPr txBox="1"/>
          <p:nvPr/>
        </p:nvSpPr>
        <p:spPr>
          <a:xfrm>
            <a:off x="4648200" y="457200"/>
            <a:ext cx="3810000" cy="2308324"/>
          </a:xfrm>
          <a:prstGeom prst="rect">
            <a:avLst/>
          </a:prstGeom>
          <a:effectLst>
            <a:glow rad="228600">
              <a:schemeClr val="accent3">
                <a:satMod val="175000"/>
                <a:alpha val="40000"/>
              </a:schemeClr>
            </a:glow>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400" dirty="0" smtClean="0">
                <a:solidFill>
                  <a:schemeClr val="bg2">
                    <a:lumMod val="25000"/>
                  </a:schemeClr>
                </a:solidFill>
                <a:latin typeface="Comic Sans MS" pitchFamily="66" charset="0"/>
              </a:rPr>
              <a:t>Onlar ÖZGÜR hayvanlardır ve özgürken MUTLULAR.</a:t>
            </a:r>
          </a:p>
          <a:p>
            <a:r>
              <a:rPr lang="tr-TR" sz="2400" dirty="0" smtClean="0">
                <a:solidFill>
                  <a:schemeClr val="bg2">
                    <a:lumMod val="25000"/>
                  </a:schemeClr>
                </a:solidFill>
                <a:latin typeface="Comic Sans MS" pitchFamily="66" charset="0"/>
              </a:rPr>
              <a:t>Bu yüzden yunus parklarının kapatılmasını İSTİYORUZ!!!</a:t>
            </a:r>
            <a:endParaRPr lang="en-US" sz="2400" dirty="0">
              <a:solidFill>
                <a:schemeClr val="bg2">
                  <a:lumMod val="25000"/>
                </a:schemeClr>
              </a:solidFill>
              <a:latin typeface="Comic Sans MS" pitchFamily="66" charset="0"/>
            </a:endParaRPr>
          </a:p>
        </p:txBody>
      </p:sp>
    </p:spTree>
  </p:cSld>
  <p:clrMapOvr>
    <a:masterClrMapping/>
  </p:clrMapOvr>
  <p:transition>
    <p:pull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yunuslara_ozgurluk_02.jpg"/>
          <p:cNvPicPr>
            <a:picLocks noChangeAspect="1"/>
          </p:cNvPicPr>
          <p:nvPr/>
        </p:nvPicPr>
        <p:blipFill>
          <a:blip r:embed="rId2"/>
          <a:stretch>
            <a:fillRect/>
          </a:stretch>
        </p:blipFill>
        <p:spPr>
          <a:xfrm>
            <a:off x="2209800" y="457200"/>
            <a:ext cx="4876800" cy="6019800"/>
          </a:xfrm>
          <a:prstGeom prst="rect">
            <a:avLst/>
          </a:prstGeom>
          <a:ln>
            <a:solidFill>
              <a:schemeClr val="accent5">
                <a:lumMod val="75000"/>
              </a:schemeClr>
            </a:solidFill>
          </a:ln>
          <a:effectLst>
            <a:glow rad="228600">
              <a:schemeClr val="accent2">
                <a:satMod val="175000"/>
                <a:alpha val="40000"/>
              </a:schemeClr>
            </a:glow>
            <a:innerShdw blurRad="63500" dist="50800" dir="16200000">
              <a:prstClr val="black">
                <a:alpha val="50000"/>
              </a:prstClr>
            </a:innerShdw>
            <a:softEdge rad="127000"/>
          </a:effectLst>
          <a:scene3d>
            <a:camera prst="perspectiveRight"/>
            <a:lightRig rig="threePt" dir="t"/>
          </a:scene3d>
          <a:sp3d>
            <a:bevelT prst="angle"/>
          </a:sp3d>
        </p:spPr>
      </p:pic>
    </p:spTree>
  </p:cSld>
  <p:clrMapOvr>
    <a:masterClrMapping/>
  </p:clrMapOvr>
  <p:transition>
    <p:zoom dir="in"/>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wall0094.jpg"/>
          <p:cNvPicPr>
            <a:picLocks noChangeAspect="1"/>
          </p:cNvPicPr>
          <p:nvPr/>
        </p:nvPicPr>
        <p:blipFill>
          <a:blip r:embed="rId2"/>
          <a:stretch>
            <a:fillRect/>
          </a:stretch>
        </p:blipFill>
        <p:spPr>
          <a:xfrm>
            <a:off x="457200" y="381000"/>
            <a:ext cx="4762500" cy="3571875"/>
          </a:xfrm>
          <a:prstGeom prst="rect">
            <a:avLst/>
          </a:prstGeom>
        </p:spPr>
      </p:pic>
      <p:sp>
        <p:nvSpPr>
          <p:cNvPr id="4" name="3 Metin kutusu"/>
          <p:cNvSpPr txBox="1"/>
          <p:nvPr/>
        </p:nvSpPr>
        <p:spPr>
          <a:xfrm>
            <a:off x="914400" y="4495800"/>
            <a:ext cx="7010400" cy="1077218"/>
          </a:xfrm>
          <a:prstGeom prst="rect">
            <a:avLst/>
          </a:prstGeom>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tr-TR" sz="3200" b="1" dirty="0" smtClean="0">
                <a:solidFill>
                  <a:schemeClr val="accent6">
                    <a:lumMod val="50000"/>
                  </a:schemeClr>
                </a:solidFill>
                <a:latin typeface="Comic Sans MS" pitchFamily="66" charset="0"/>
              </a:rPr>
              <a:t>PETSHOPLARDAN HAYVAN SATIN ALMALI MIYIZ???</a:t>
            </a:r>
            <a:endParaRPr lang="en-US" sz="3200" b="1" dirty="0">
              <a:solidFill>
                <a:schemeClr val="accent6">
                  <a:lumMod val="50000"/>
                </a:schemeClr>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533400" y="1066800"/>
            <a:ext cx="3124200" cy="58477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3200" b="1" dirty="0" smtClean="0">
                <a:solidFill>
                  <a:schemeClr val="tx1"/>
                </a:solidFill>
                <a:latin typeface="Comic Sans MS" pitchFamily="66" charset="0"/>
              </a:rPr>
              <a:t>HAAYIIIRRR!!!</a:t>
            </a:r>
            <a:endParaRPr lang="en-US" sz="3200" b="1" dirty="0">
              <a:solidFill>
                <a:schemeClr val="tx1"/>
              </a:solidFill>
              <a:latin typeface="Comic Sans MS" pitchFamily="66" charset="0"/>
            </a:endParaRPr>
          </a:p>
        </p:txBody>
      </p:sp>
      <p:pic>
        <p:nvPicPr>
          <p:cNvPr id="3" name="2 Resim" descr="af_petshopkirliticaret_afisyeni.jpg"/>
          <p:cNvPicPr>
            <a:picLocks noChangeAspect="1"/>
          </p:cNvPicPr>
          <p:nvPr/>
        </p:nvPicPr>
        <p:blipFill>
          <a:blip r:embed="rId2"/>
          <a:stretch>
            <a:fillRect/>
          </a:stretch>
        </p:blipFill>
        <p:spPr>
          <a:xfrm>
            <a:off x="4419600" y="152400"/>
            <a:ext cx="4343400" cy="6553200"/>
          </a:xfrm>
          <a:prstGeom prst="rect">
            <a:avLst/>
          </a:prstGeom>
          <a:effectLst>
            <a:glow rad="228600">
              <a:schemeClr val="accent2">
                <a:satMod val="175000"/>
                <a:alpha val="40000"/>
              </a:schemeClr>
            </a:glow>
          </a:effectLst>
        </p:spPr>
      </p:pic>
      <p:pic>
        <p:nvPicPr>
          <p:cNvPr id="4" name="3 Resim" descr="wall0061.jpg"/>
          <p:cNvPicPr>
            <a:picLocks noChangeAspect="1"/>
          </p:cNvPicPr>
          <p:nvPr/>
        </p:nvPicPr>
        <p:blipFill>
          <a:blip r:embed="rId3"/>
          <a:stretch>
            <a:fillRect/>
          </a:stretch>
        </p:blipFill>
        <p:spPr>
          <a:xfrm>
            <a:off x="228600" y="2286000"/>
            <a:ext cx="3962400" cy="3124200"/>
          </a:xfrm>
          <a:prstGeom prst="rect">
            <a:avLst/>
          </a:prstGeom>
        </p:spPr>
      </p:pic>
    </p:spTree>
  </p:cSld>
  <p:clrMapOvr>
    <a:masterClrMapping/>
  </p:clrMapOvr>
  <p:transition>
    <p:wheel spokes="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aileplanlamasi.jpg"/>
          <p:cNvPicPr>
            <a:picLocks noChangeAspect="1"/>
          </p:cNvPicPr>
          <p:nvPr/>
        </p:nvPicPr>
        <p:blipFill>
          <a:blip r:embed="rId2"/>
          <a:stretch>
            <a:fillRect/>
          </a:stretch>
        </p:blipFill>
        <p:spPr>
          <a:xfrm>
            <a:off x="304800" y="228601"/>
            <a:ext cx="4724400" cy="3656686"/>
          </a:xfrm>
          <a:prstGeom prst="rect">
            <a:avLst/>
          </a:prstGeom>
        </p:spPr>
      </p:pic>
      <p:pic>
        <p:nvPicPr>
          <p:cNvPr id="3" name="2 Resim" descr="wall0053.jpg"/>
          <p:cNvPicPr>
            <a:picLocks noChangeAspect="1"/>
          </p:cNvPicPr>
          <p:nvPr/>
        </p:nvPicPr>
        <p:blipFill>
          <a:blip r:embed="rId3"/>
          <a:stretch>
            <a:fillRect/>
          </a:stretch>
        </p:blipFill>
        <p:spPr>
          <a:xfrm>
            <a:off x="4089400" y="2971800"/>
            <a:ext cx="4864100" cy="3648075"/>
          </a:xfrm>
          <a:prstGeom prst="rect">
            <a:avLst/>
          </a:prstGeom>
        </p:spPr>
      </p:pic>
      <p:sp>
        <p:nvSpPr>
          <p:cNvPr id="4" name="3 Metin kutusu"/>
          <p:cNvSpPr txBox="1"/>
          <p:nvPr/>
        </p:nvSpPr>
        <p:spPr>
          <a:xfrm>
            <a:off x="5181600" y="228601"/>
            <a:ext cx="3657600" cy="2400657"/>
          </a:xfrm>
          <a:prstGeom prst="rect">
            <a:avLst/>
          </a:prstGeom>
          <a:effectLst>
            <a:glow rad="228600">
              <a:schemeClr val="accent3">
                <a:satMod val="175000"/>
                <a:alpha val="40000"/>
              </a:schemeClr>
            </a:glow>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wrap="square" rtlCol="0">
            <a:spAutoFit/>
          </a:bodyPr>
          <a:lstStyle/>
          <a:p>
            <a:r>
              <a:rPr lang="tr-TR" sz="2000" b="1" u="sng" dirty="0" err="1" smtClean="0">
                <a:solidFill>
                  <a:schemeClr val="accent3">
                    <a:lumMod val="50000"/>
                  </a:schemeClr>
                </a:solidFill>
                <a:latin typeface="Comic Sans MS" pitchFamily="66" charset="0"/>
              </a:rPr>
              <a:t>Petshoplar</a:t>
            </a:r>
            <a:r>
              <a:rPr lang="tr-TR" sz="2000" b="1" u="sng" dirty="0" smtClean="0">
                <a:solidFill>
                  <a:schemeClr val="accent3">
                    <a:lumMod val="50000"/>
                  </a:schemeClr>
                </a:solidFill>
                <a:latin typeface="Comic Sans MS" pitchFamily="66" charset="0"/>
              </a:rPr>
              <a:t> ve üretim çiftliklerinden hayvan satın almamalıyız,</a:t>
            </a:r>
          </a:p>
          <a:p>
            <a:r>
              <a:rPr lang="tr-TR" sz="2000" dirty="0" smtClean="0">
                <a:solidFill>
                  <a:schemeClr val="accent3">
                    <a:lumMod val="50000"/>
                  </a:schemeClr>
                </a:solidFill>
                <a:latin typeface="Comic Sans MS" pitchFamily="66" charset="0"/>
              </a:rPr>
              <a:t> </a:t>
            </a:r>
          </a:p>
          <a:p>
            <a:r>
              <a:rPr lang="tr-TR" sz="2000" b="1" u="sng" dirty="0" smtClean="0">
                <a:solidFill>
                  <a:schemeClr val="accent3">
                    <a:lumMod val="50000"/>
                  </a:schemeClr>
                </a:solidFill>
                <a:latin typeface="Comic Sans MS" pitchFamily="66" charset="0"/>
              </a:rPr>
              <a:t>ÇÜNKÜ;</a:t>
            </a:r>
          </a:p>
          <a:p>
            <a:r>
              <a:rPr lang="tr-TR" sz="1400" dirty="0" smtClean="0">
                <a:solidFill>
                  <a:schemeClr val="accent3">
                    <a:lumMod val="50000"/>
                  </a:schemeClr>
                </a:solidFill>
                <a:latin typeface="Comic Sans MS" pitchFamily="66" charset="0"/>
              </a:rPr>
              <a:t> </a:t>
            </a:r>
          </a:p>
          <a:p>
            <a:endParaRPr lang="tr-TR" dirty="0" smtClean="0">
              <a:solidFill>
                <a:schemeClr val="accent6">
                  <a:lumMod val="75000"/>
                </a:schemeClr>
              </a:solidFill>
              <a:latin typeface="Comic Sans MS" pitchFamily="66" charset="0"/>
            </a:endParaRPr>
          </a:p>
          <a:p>
            <a:r>
              <a:rPr lang="tr-TR" dirty="0" smtClean="0">
                <a:solidFill>
                  <a:schemeClr val="accent3">
                    <a:lumMod val="50000"/>
                  </a:schemeClr>
                </a:solidFill>
                <a:latin typeface="Comic Sans MS" pitchFamily="66" charset="0"/>
              </a:rPr>
              <a:t> </a:t>
            </a:r>
            <a:endParaRPr lang="en-US" dirty="0">
              <a:solidFill>
                <a:schemeClr val="accent3">
                  <a:lumMod val="50000"/>
                </a:schemeClr>
              </a:solidFill>
              <a:latin typeface="Comic Sans MS" pitchFamily="66" charset="0"/>
            </a:endParaRPr>
          </a:p>
        </p:txBody>
      </p:sp>
      <p:sp>
        <p:nvSpPr>
          <p:cNvPr id="5" name="4 Metin kutusu"/>
          <p:cNvSpPr txBox="1"/>
          <p:nvPr/>
        </p:nvSpPr>
        <p:spPr>
          <a:xfrm>
            <a:off x="609600" y="4343400"/>
            <a:ext cx="3124200" cy="2308324"/>
          </a:xfrm>
          <a:prstGeom prst="rect">
            <a:avLst/>
          </a:prstGeom>
          <a:effectLst>
            <a:glow rad="228600">
              <a:schemeClr val="accent6">
                <a:satMod val="175000"/>
                <a:alpha val="40000"/>
              </a:schemeClr>
            </a:glow>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1600" dirty="0" smtClean="0">
                <a:solidFill>
                  <a:schemeClr val="accent6">
                    <a:lumMod val="75000"/>
                  </a:schemeClr>
                </a:solidFill>
                <a:latin typeface="Comic Sans MS" pitchFamily="66" charset="0"/>
              </a:rPr>
              <a:t>Çok kötü şartlarda kontrolsüz olarak üretiliyorlar,</a:t>
            </a:r>
          </a:p>
          <a:p>
            <a:r>
              <a:rPr lang="tr-TR" sz="1600" dirty="0" smtClean="0">
                <a:solidFill>
                  <a:schemeClr val="accent3">
                    <a:lumMod val="75000"/>
                  </a:schemeClr>
                </a:solidFill>
                <a:latin typeface="Comic Sans MS" pitchFamily="66" charset="0"/>
              </a:rPr>
              <a:t>Daracık kafeslerde günlerce aç susuz satın alınmayı bekliyorlar.</a:t>
            </a:r>
          </a:p>
          <a:p>
            <a:r>
              <a:rPr lang="tr-TR" sz="1600" dirty="0" smtClean="0">
                <a:solidFill>
                  <a:schemeClr val="accent1">
                    <a:lumMod val="75000"/>
                  </a:schemeClr>
                </a:solidFill>
                <a:latin typeface="Comic Sans MS" pitchFamily="66" charset="0"/>
              </a:rPr>
              <a:t>Sanki onlar canlı </a:t>
            </a:r>
            <a:r>
              <a:rPr lang="tr-TR" sz="1600" dirty="0" err="1" smtClean="0">
                <a:solidFill>
                  <a:schemeClr val="accent1">
                    <a:lumMod val="75000"/>
                  </a:schemeClr>
                </a:solidFill>
                <a:latin typeface="Comic Sans MS" pitchFamily="66" charset="0"/>
              </a:rPr>
              <a:t>değilde</a:t>
            </a:r>
            <a:r>
              <a:rPr lang="tr-TR" sz="1600" dirty="0" smtClean="0">
                <a:solidFill>
                  <a:schemeClr val="accent1">
                    <a:lumMod val="75000"/>
                  </a:schemeClr>
                </a:solidFill>
                <a:latin typeface="Comic Sans MS" pitchFamily="66" charset="0"/>
              </a:rPr>
              <a:t> BİR EŞYAYMIŞ gibi parayla satılıyorlar.</a:t>
            </a:r>
          </a:p>
          <a:p>
            <a:endParaRPr lang="en-US" sz="1600" dirty="0">
              <a:solidFill>
                <a:schemeClr val="accent2">
                  <a:lumMod val="75000"/>
                </a:schemeClr>
              </a:solidFill>
              <a:latin typeface="Comic Sans MS" pitchFamily="66" charset="0"/>
            </a:endParaRPr>
          </a:p>
        </p:txBody>
      </p:sp>
    </p:spTree>
  </p:cSld>
  <p:clrMapOvr>
    <a:masterClrMapping/>
  </p:clrMapOvr>
  <p:transition>
    <p:wheel spokes="2"/>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029af9fd5a0aff77ea6d802624fd1aa5civciv_2.jpg"/>
          <p:cNvPicPr>
            <a:picLocks noChangeAspect="1"/>
          </p:cNvPicPr>
          <p:nvPr/>
        </p:nvPicPr>
        <p:blipFill>
          <a:blip r:embed="rId2"/>
          <a:stretch>
            <a:fillRect/>
          </a:stretch>
        </p:blipFill>
        <p:spPr>
          <a:xfrm>
            <a:off x="1143000" y="381000"/>
            <a:ext cx="3545516" cy="2362200"/>
          </a:xfrm>
          <a:prstGeom prst="rect">
            <a:avLst/>
          </a:prstGeom>
        </p:spPr>
      </p:pic>
      <p:pic>
        <p:nvPicPr>
          <p:cNvPr id="3" name="2 Resim" descr="tavuk_civciv.jpg"/>
          <p:cNvPicPr>
            <a:picLocks noChangeAspect="1"/>
          </p:cNvPicPr>
          <p:nvPr/>
        </p:nvPicPr>
        <p:blipFill>
          <a:blip r:embed="rId3"/>
          <a:stretch>
            <a:fillRect/>
          </a:stretch>
        </p:blipFill>
        <p:spPr>
          <a:xfrm>
            <a:off x="5181600" y="2819400"/>
            <a:ext cx="3124200" cy="2190750"/>
          </a:xfrm>
          <a:prstGeom prst="rect">
            <a:avLst/>
          </a:prstGeom>
        </p:spPr>
      </p:pic>
      <p:pic>
        <p:nvPicPr>
          <p:cNvPr id="4" name="3 Resim" descr="c.bmp"/>
          <p:cNvPicPr>
            <a:picLocks noChangeAspect="1"/>
          </p:cNvPicPr>
          <p:nvPr/>
        </p:nvPicPr>
        <p:blipFill>
          <a:blip r:embed="rId4"/>
          <a:stretch>
            <a:fillRect/>
          </a:stretch>
        </p:blipFill>
        <p:spPr>
          <a:xfrm>
            <a:off x="1219200" y="2895600"/>
            <a:ext cx="3492500" cy="2095500"/>
          </a:xfrm>
          <a:prstGeom prst="rect">
            <a:avLst/>
          </a:prstGeom>
          <a:effectLst>
            <a:glow rad="228600">
              <a:schemeClr val="accent6">
                <a:satMod val="175000"/>
                <a:alpha val="40000"/>
              </a:schemeClr>
            </a:glow>
          </a:effectLst>
        </p:spPr>
      </p:pic>
      <p:pic>
        <p:nvPicPr>
          <p:cNvPr id="5" name="4 Resim" descr="Hayvan_barinak_alt.bmp"/>
          <p:cNvPicPr>
            <a:picLocks noChangeAspect="1"/>
          </p:cNvPicPr>
          <p:nvPr/>
        </p:nvPicPr>
        <p:blipFill>
          <a:blip r:embed="rId5"/>
          <a:stretch>
            <a:fillRect/>
          </a:stretch>
        </p:blipFill>
        <p:spPr>
          <a:xfrm>
            <a:off x="5181600" y="381000"/>
            <a:ext cx="2857500" cy="2286000"/>
          </a:xfrm>
          <a:prstGeom prst="rect">
            <a:avLst/>
          </a:prstGeom>
          <a:effectLst>
            <a:glow rad="228600">
              <a:schemeClr val="accent3">
                <a:satMod val="175000"/>
                <a:alpha val="40000"/>
              </a:schemeClr>
            </a:glow>
          </a:effectLst>
        </p:spPr>
      </p:pic>
      <p:sp>
        <p:nvSpPr>
          <p:cNvPr id="6" name="5 Metin kutusu"/>
          <p:cNvSpPr txBox="1"/>
          <p:nvPr/>
        </p:nvSpPr>
        <p:spPr>
          <a:xfrm>
            <a:off x="609600" y="5334000"/>
            <a:ext cx="7924800" cy="830997"/>
          </a:xfrm>
          <a:prstGeom prst="rect">
            <a:avLst/>
          </a:prstGeom>
          <a:effectLst>
            <a:glow rad="228600">
              <a:schemeClr val="accent3">
                <a:satMod val="175000"/>
                <a:alpha val="40000"/>
              </a:schemeClr>
            </a:glow>
            <a:outerShdw blurRad="40000" dist="23000" dir="5400000" rotWithShape="0">
              <a:srgbClr val="000000">
                <a:alpha val="35000"/>
              </a:srgbClr>
            </a:outerShdw>
            <a:softEdge rad="63500"/>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tr-TR" sz="1600" dirty="0" smtClean="0">
                <a:solidFill>
                  <a:schemeClr val="accent3">
                    <a:lumMod val="50000"/>
                  </a:schemeClr>
                </a:solidFill>
                <a:latin typeface="Comic Sans MS" pitchFamily="66" charset="0"/>
              </a:rPr>
              <a:t>Üretim çiftliklerinde de durum bundan farklı değil. Örneğin tavuklar ve civcivler bir kafesin yada kutunun içine hiç canları acımıyor ve nefes almıyormuş gibi yüzlercesi bir arada konularak bakılıyor veya satışa sunuluyor.</a:t>
            </a:r>
            <a:endParaRPr lang="en-US" sz="1600" dirty="0">
              <a:solidFill>
                <a:schemeClr val="accent3">
                  <a:lumMod val="50000"/>
                </a:schemeClr>
              </a:solidFill>
              <a:latin typeface="Comic Sans MS" pitchFamily="66" charset="0"/>
            </a:endParaRPr>
          </a:p>
        </p:txBody>
      </p:sp>
    </p:spTree>
  </p:cSld>
  <p:clrMapOvr>
    <a:masterClrMapping/>
  </p:clrMapOvr>
  <p:transition>
    <p:wheel spokes="3"/>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063.jpg"/>
          <p:cNvPicPr>
            <a:picLocks noChangeAspect="1"/>
          </p:cNvPicPr>
          <p:nvPr/>
        </p:nvPicPr>
        <p:blipFill>
          <a:blip r:embed="rId2"/>
          <a:stretch>
            <a:fillRect/>
          </a:stretch>
        </p:blipFill>
        <p:spPr>
          <a:xfrm>
            <a:off x="381000" y="304801"/>
            <a:ext cx="3352800" cy="2514600"/>
          </a:xfrm>
          <a:prstGeom prst="rect">
            <a:avLst/>
          </a:prstGeom>
        </p:spPr>
      </p:pic>
      <p:pic>
        <p:nvPicPr>
          <p:cNvPr id="3" name="2 Resim" descr="wall0090.jpg"/>
          <p:cNvPicPr>
            <a:picLocks noChangeAspect="1"/>
          </p:cNvPicPr>
          <p:nvPr/>
        </p:nvPicPr>
        <p:blipFill>
          <a:blip r:embed="rId3"/>
          <a:stretch>
            <a:fillRect/>
          </a:stretch>
        </p:blipFill>
        <p:spPr>
          <a:xfrm>
            <a:off x="3886200" y="304800"/>
            <a:ext cx="4762500" cy="3571875"/>
          </a:xfrm>
          <a:prstGeom prst="rect">
            <a:avLst/>
          </a:prstGeom>
        </p:spPr>
      </p:pic>
      <p:pic>
        <p:nvPicPr>
          <p:cNvPr id="4" name="3 Resim" descr="wall0050.jpg"/>
          <p:cNvPicPr>
            <a:picLocks noChangeAspect="1"/>
          </p:cNvPicPr>
          <p:nvPr/>
        </p:nvPicPr>
        <p:blipFill>
          <a:blip r:embed="rId4"/>
          <a:stretch>
            <a:fillRect/>
          </a:stretch>
        </p:blipFill>
        <p:spPr>
          <a:xfrm>
            <a:off x="304800" y="3048000"/>
            <a:ext cx="3454400" cy="2590800"/>
          </a:xfrm>
          <a:prstGeom prst="rect">
            <a:avLst/>
          </a:prstGeom>
          <a:effectLst>
            <a:glow rad="228600">
              <a:schemeClr val="accent6">
                <a:satMod val="175000"/>
                <a:alpha val="40000"/>
              </a:schemeClr>
            </a:glow>
          </a:effectLst>
        </p:spPr>
      </p:pic>
      <p:sp>
        <p:nvSpPr>
          <p:cNvPr id="5" name="4 Metin kutusu"/>
          <p:cNvSpPr txBox="1"/>
          <p:nvPr/>
        </p:nvSpPr>
        <p:spPr>
          <a:xfrm>
            <a:off x="4191000" y="4267200"/>
            <a:ext cx="4648200" cy="1200329"/>
          </a:xfrm>
          <a:prstGeom prst="rect">
            <a:avLst/>
          </a:prstGeom>
          <a:effectLst>
            <a:glow rad="228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tr-TR" dirty="0" smtClean="0">
                <a:solidFill>
                  <a:schemeClr val="tx1"/>
                </a:solidFill>
                <a:latin typeface="Comic Sans MS" pitchFamily="66" charset="0"/>
              </a:rPr>
              <a:t>Unutmamalıyız ki onlar bundan hoşlanmıyor ve bunu hak etmiyorlar. Mutlu ve rahat yaşamak her CANLININ hakkıdır!!!</a:t>
            </a:r>
            <a:endParaRPr lang="en-US" dirty="0">
              <a:solidFill>
                <a:schemeClr val="tx1"/>
              </a:solidFill>
              <a:latin typeface="Comic Sans MS" pitchFamily="66" charset="0"/>
            </a:endParaRPr>
          </a:p>
        </p:txBody>
      </p:sp>
    </p:spTree>
  </p:cSld>
  <p:clrMapOvr>
    <a:masterClrMapping/>
  </p:clrMapOvr>
  <p:transition>
    <p:whee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Resim Yer Tutucusu" descr="d0bf5d3de6.jpg"/>
          <p:cNvPicPr>
            <a:picLocks noChangeAspect="1"/>
          </p:cNvPicPr>
          <p:nvPr/>
        </p:nvPicPr>
        <p:blipFill>
          <a:blip r:embed="rId2"/>
          <a:srcRect l="9167" r="9167"/>
          <a:stretch>
            <a:fillRect/>
          </a:stretch>
        </p:blipFill>
        <p:spPr>
          <a:xfrm>
            <a:off x="1792288" y="612775"/>
            <a:ext cx="5486400" cy="4114800"/>
          </a:xfrm>
          <a:prstGeom prst="rect">
            <a:avLst/>
          </a:prstGeom>
          <a:effectLst>
            <a:glow rad="228600">
              <a:schemeClr val="accent2">
                <a:satMod val="175000"/>
                <a:alpha val="40000"/>
              </a:schemeClr>
            </a:glow>
            <a:softEdge rad="127000"/>
          </a:effectLst>
        </p:spPr>
      </p:pic>
      <p:sp>
        <p:nvSpPr>
          <p:cNvPr id="3" name="2 Metin kutusu"/>
          <p:cNvSpPr txBox="1"/>
          <p:nvPr/>
        </p:nvSpPr>
        <p:spPr>
          <a:xfrm>
            <a:off x="1143000" y="5334000"/>
            <a:ext cx="6705600" cy="584775"/>
          </a:xfrm>
          <a:prstGeom prst="rect">
            <a:avLst/>
          </a:prstGeom>
          <a:effectLst>
            <a:glow rad="228600">
              <a:schemeClr val="accent1">
                <a:satMod val="175000"/>
                <a:alpha val="40000"/>
              </a:schemeClr>
            </a:glow>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3200" dirty="0" smtClean="0">
                <a:solidFill>
                  <a:schemeClr val="accent1">
                    <a:lumMod val="50000"/>
                  </a:schemeClr>
                </a:solidFill>
                <a:latin typeface="Comic Sans MS" pitchFamily="66" charset="0"/>
              </a:rPr>
              <a:t>ONLARDA SUSAR!!!</a:t>
            </a:r>
            <a:endParaRPr lang="en-US" sz="3200" dirty="0"/>
          </a:p>
        </p:txBody>
      </p:sp>
    </p:spTree>
  </p:cSld>
  <p:clrMapOvr>
    <a:masterClrMapping/>
  </p:clrMapOvr>
  <p:transition>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haytap2g0037.jpg"/>
          <p:cNvPicPr>
            <a:picLocks noChangeAspect="1"/>
          </p:cNvPicPr>
          <p:nvPr/>
        </p:nvPicPr>
        <p:blipFill>
          <a:blip r:embed="rId2"/>
          <a:stretch>
            <a:fillRect/>
          </a:stretch>
        </p:blipFill>
        <p:spPr>
          <a:xfrm>
            <a:off x="228600" y="381000"/>
            <a:ext cx="4103077" cy="2971799"/>
          </a:xfrm>
          <a:prstGeom prst="rect">
            <a:avLst/>
          </a:prstGeom>
        </p:spPr>
      </p:pic>
      <p:pic>
        <p:nvPicPr>
          <p:cNvPr id="3" name="2 Resim" descr="wall0054.jpg"/>
          <p:cNvPicPr>
            <a:picLocks noChangeAspect="1"/>
          </p:cNvPicPr>
          <p:nvPr/>
        </p:nvPicPr>
        <p:blipFill>
          <a:blip r:embed="rId3"/>
          <a:stretch>
            <a:fillRect/>
          </a:stretch>
        </p:blipFill>
        <p:spPr>
          <a:xfrm>
            <a:off x="5562600" y="3429000"/>
            <a:ext cx="2286000" cy="1905000"/>
          </a:xfrm>
          <a:prstGeom prst="rect">
            <a:avLst/>
          </a:prstGeom>
          <a:effectLst>
            <a:glow rad="228600">
              <a:schemeClr val="accent2">
                <a:satMod val="175000"/>
                <a:alpha val="40000"/>
              </a:schemeClr>
            </a:glow>
          </a:effectLst>
        </p:spPr>
      </p:pic>
      <p:pic>
        <p:nvPicPr>
          <p:cNvPr id="4" name="3 Resim" descr="wall0078.jpg"/>
          <p:cNvPicPr>
            <a:picLocks noChangeAspect="1"/>
          </p:cNvPicPr>
          <p:nvPr/>
        </p:nvPicPr>
        <p:blipFill>
          <a:blip r:embed="rId4"/>
          <a:stretch>
            <a:fillRect/>
          </a:stretch>
        </p:blipFill>
        <p:spPr>
          <a:xfrm>
            <a:off x="457200" y="3581400"/>
            <a:ext cx="3810000" cy="2895600"/>
          </a:xfrm>
          <a:prstGeom prst="rect">
            <a:avLst/>
          </a:prstGeom>
        </p:spPr>
      </p:pic>
      <p:pic>
        <p:nvPicPr>
          <p:cNvPr id="5" name="4 Resim" descr="www_yeniresim_com_-_Hayvan_Resimleri_-_Tavuk.jpg"/>
          <p:cNvPicPr>
            <a:picLocks noChangeAspect="1"/>
          </p:cNvPicPr>
          <p:nvPr/>
        </p:nvPicPr>
        <p:blipFill>
          <a:blip r:embed="rId5"/>
          <a:stretch>
            <a:fillRect/>
          </a:stretch>
        </p:blipFill>
        <p:spPr>
          <a:xfrm>
            <a:off x="4572000" y="533400"/>
            <a:ext cx="3657600" cy="2590800"/>
          </a:xfrm>
          <a:prstGeom prst="rect">
            <a:avLst/>
          </a:prstGeom>
        </p:spPr>
      </p:pic>
      <p:sp>
        <p:nvSpPr>
          <p:cNvPr id="6" name="5 Metin kutusu"/>
          <p:cNvSpPr txBox="1"/>
          <p:nvPr/>
        </p:nvSpPr>
        <p:spPr>
          <a:xfrm>
            <a:off x="4648200" y="5638800"/>
            <a:ext cx="3886200" cy="369332"/>
          </a:xfrm>
          <a:prstGeom prst="rect">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tr-TR" dirty="0" smtClean="0">
                <a:solidFill>
                  <a:schemeClr val="tx1"/>
                </a:solidFill>
                <a:latin typeface="Comic Sans MS" pitchFamily="66" charset="0"/>
              </a:rPr>
              <a:t>Peki Ne Yapmalıyız?</a:t>
            </a:r>
            <a:endParaRPr lang="en-US" dirty="0">
              <a:solidFill>
                <a:schemeClr val="tx1"/>
              </a:solidFill>
              <a:latin typeface="Comic Sans MS" pitchFamily="66" charset="0"/>
            </a:endParaRPr>
          </a:p>
        </p:txBody>
      </p:sp>
    </p:spTree>
  </p:cSld>
  <p:clrMapOvr>
    <a:masterClrMapping/>
  </p:clrMapOvr>
  <p:transition>
    <p:wheel spokes="8"/>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2011_terketme_cocuk_sticker.jpg"/>
          <p:cNvPicPr>
            <a:picLocks noChangeAspect="1"/>
          </p:cNvPicPr>
          <p:nvPr/>
        </p:nvPicPr>
        <p:blipFill>
          <a:blip r:embed="rId2"/>
          <a:stretch>
            <a:fillRect/>
          </a:stretch>
        </p:blipFill>
        <p:spPr>
          <a:xfrm>
            <a:off x="0" y="0"/>
            <a:ext cx="2838450" cy="2838450"/>
          </a:xfrm>
          <a:prstGeom prst="rect">
            <a:avLst/>
          </a:prstGeom>
        </p:spPr>
      </p:pic>
      <p:pic>
        <p:nvPicPr>
          <p:cNvPr id="3" name="2 Resim" descr="af_terketme_afis2yeni.jpg"/>
          <p:cNvPicPr>
            <a:picLocks noChangeAspect="1"/>
          </p:cNvPicPr>
          <p:nvPr/>
        </p:nvPicPr>
        <p:blipFill>
          <a:blip r:embed="rId3"/>
          <a:stretch>
            <a:fillRect/>
          </a:stretch>
        </p:blipFill>
        <p:spPr>
          <a:xfrm>
            <a:off x="5105400" y="228600"/>
            <a:ext cx="3810000" cy="5667375"/>
          </a:xfrm>
          <a:prstGeom prst="rect">
            <a:avLst/>
          </a:prstGeom>
          <a:effectLst>
            <a:glow rad="228600">
              <a:schemeClr val="accent6">
                <a:satMod val="175000"/>
                <a:alpha val="40000"/>
              </a:schemeClr>
            </a:glow>
          </a:effectLst>
        </p:spPr>
      </p:pic>
      <p:sp>
        <p:nvSpPr>
          <p:cNvPr id="4" name="3 Metin kutusu"/>
          <p:cNvSpPr txBox="1"/>
          <p:nvPr/>
        </p:nvSpPr>
        <p:spPr>
          <a:xfrm>
            <a:off x="609600" y="3352800"/>
            <a:ext cx="4114800" cy="1754326"/>
          </a:xfrm>
          <a:prstGeom prst="rect">
            <a:avLst/>
          </a:prstGeom>
          <a:effectLst>
            <a:glow rad="228600">
              <a:schemeClr val="accent6">
                <a:satMod val="175000"/>
                <a:alpha val="40000"/>
              </a:schemeClr>
            </a:glow>
            <a:outerShdw blurRad="40000" dist="20000" dir="5400000" rotWithShape="0">
              <a:srgbClr val="000000">
                <a:alpha val="38000"/>
              </a:srgbClr>
            </a:outerShdw>
            <a:softEdge rad="127000"/>
          </a:effectLst>
        </p:spPr>
        <p:style>
          <a:lnRef idx="3">
            <a:schemeClr val="lt1"/>
          </a:lnRef>
          <a:fillRef idx="1">
            <a:schemeClr val="accent3"/>
          </a:fillRef>
          <a:effectRef idx="1">
            <a:schemeClr val="accent3"/>
          </a:effectRef>
          <a:fontRef idx="minor">
            <a:schemeClr val="lt1"/>
          </a:fontRef>
        </p:style>
        <p:txBody>
          <a:bodyPr wrap="square" rtlCol="0">
            <a:spAutoFit/>
          </a:bodyPr>
          <a:lstStyle/>
          <a:p>
            <a:r>
              <a:rPr lang="tr-TR" dirty="0" smtClean="0">
                <a:solidFill>
                  <a:schemeClr val="bg2">
                    <a:lumMod val="25000"/>
                  </a:schemeClr>
                </a:solidFill>
                <a:latin typeface="Comic Sans MS" pitchFamily="66" charset="0"/>
              </a:rPr>
              <a:t>İlk olarak eğer bir hayvan sahipleneceksek ona ömür boyu bakmamız gerektiğini;</a:t>
            </a:r>
          </a:p>
          <a:p>
            <a:r>
              <a:rPr lang="tr-TR" dirty="0" smtClean="0">
                <a:solidFill>
                  <a:schemeClr val="bg2">
                    <a:lumMod val="25000"/>
                  </a:schemeClr>
                </a:solidFill>
                <a:latin typeface="Comic Sans MS" pitchFamily="66" charset="0"/>
              </a:rPr>
              <a:t>Terk edilmenin tüm canlılara acı verdiğini, üzdüğünü ve çaresiz bıraktığını bilmeliyiz!!!</a:t>
            </a:r>
            <a:endParaRPr lang="en-US" dirty="0">
              <a:solidFill>
                <a:schemeClr val="bg2">
                  <a:lumMod val="25000"/>
                </a:schemeClr>
              </a:solidFill>
              <a:latin typeface="Comic Sans MS" pitchFamily="66" charset="0"/>
            </a:endParaRPr>
          </a:p>
        </p:txBody>
      </p:sp>
    </p:spTree>
  </p:cSld>
  <p:clrMapOvr>
    <a:masterClrMapping/>
  </p:clrMapOvr>
  <p:transition>
    <p:split dir="in"/>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akimevlerinden_sahiplenin_a4.jpg"/>
          <p:cNvPicPr>
            <a:picLocks noChangeAspect="1"/>
          </p:cNvPicPr>
          <p:nvPr/>
        </p:nvPicPr>
        <p:blipFill>
          <a:blip r:embed="rId2"/>
          <a:stretch>
            <a:fillRect/>
          </a:stretch>
        </p:blipFill>
        <p:spPr>
          <a:xfrm>
            <a:off x="228600" y="228600"/>
            <a:ext cx="3810000" cy="6172200"/>
          </a:xfrm>
          <a:prstGeom prst="rect">
            <a:avLst/>
          </a:prstGeom>
          <a:effectLst>
            <a:glow rad="228600">
              <a:schemeClr val="accent2">
                <a:satMod val="175000"/>
                <a:alpha val="40000"/>
              </a:schemeClr>
            </a:glow>
          </a:effectLst>
        </p:spPr>
      </p:pic>
      <p:pic>
        <p:nvPicPr>
          <p:cNvPr id="3" name="2 Resim" descr="barinak.jpg"/>
          <p:cNvPicPr>
            <a:picLocks noChangeAspect="1"/>
          </p:cNvPicPr>
          <p:nvPr/>
        </p:nvPicPr>
        <p:blipFill>
          <a:blip r:embed="rId3"/>
          <a:stretch>
            <a:fillRect/>
          </a:stretch>
        </p:blipFill>
        <p:spPr>
          <a:xfrm>
            <a:off x="4114800" y="152400"/>
            <a:ext cx="4572000" cy="3366716"/>
          </a:xfrm>
          <a:prstGeom prst="rect">
            <a:avLst/>
          </a:prstGeom>
          <a:effectLst>
            <a:glow rad="228600">
              <a:schemeClr val="accent6">
                <a:satMod val="175000"/>
                <a:alpha val="40000"/>
              </a:schemeClr>
            </a:glow>
          </a:effectLst>
        </p:spPr>
      </p:pic>
      <p:sp>
        <p:nvSpPr>
          <p:cNvPr id="4" name="3 Metin kutusu"/>
          <p:cNvSpPr txBox="1"/>
          <p:nvPr/>
        </p:nvSpPr>
        <p:spPr>
          <a:xfrm>
            <a:off x="4572000" y="3505200"/>
            <a:ext cx="3962400" cy="2308324"/>
          </a:xfrm>
          <a:prstGeom prst="rect">
            <a:avLst/>
          </a:prstGeom>
          <a:effectLst>
            <a:glow rad="228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tr-TR" dirty="0" smtClean="0">
                <a:latin typeface="Comic Sans MS" pitchFamily="66" charset="0"/>
              </a:rPr>
              <a:t>Ömür boyu bakmaya karar verdikten sonra belediyelerin barınak ve bakımevlerinde çok tatlı yavruların ve çaresiz zavallı hayvanların bizim onları sevip sahiplenmemizi beklediğini unutmuyoruz ve alacağımız hayvanı buradan seçiyoruz.</a:t>
            </a:r>
            <a:endParaRPr lang="en-US" dirty="0">
              <a:latin typeface="Comic Sans MS" pitchFamily="66" charset="0"/>
            </a:endParaRPr>
          </a:p>
        </p:txBody>
      </p:sp>
    </p:spTree>
  </p:cSld>
  <p:clrMapOvr>
    <a:masterClrMapping/>
  </p:clrMapOvr>
  <p:transition>
    <p:spli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8032.jpg"/>
          <p:cNvPicPr>
            <a:picLocks noChangeAspect="1"/>
          </p:cNvPicPr>
          <p:nvPr/>
        </p:nvPicPr>
        <p:blipFill>
          <a:blip r:embed="rId2"/>
          <a:stretch>
            <a:fillRect/>
          </a:stretch>
        </p:blipFill>
        <p:spPr>
          <a:xfrm>
            <a:off x="5181600" y="3733800"/>
            <a:ext cx="3173571" cy="2376488"/>
          </a:xfrm>
          <a:prstGeom prst="rect">
            <a:avLst/>
          </a:prstGeom>
        </p:spPr>
      </p:pic>
      <p:pic>
        <p:nvPicPr>
          <p:cNvPr id="4" name="3 Resim" descr="BARNAK~1.JPG"/>
          <p:cNvPicPr>
            <a:picLocks noChangeAspect="1"/>
          </p:cNvPicPr>
          <p:nvPr/>
        </p:nvPicPr>
        <p:blipFill>
          <a:blip r:embed="rId3"/>
          <a:stretch>
            <a:fillRect/>
          </a:stretch>
        </p:blipFill>
        <p:spPr>
          <a:xfrm>
            <a:off x="5257800" y="533400"/>
            <a:ext cx="3022600" cy="2667000"/>
          </a:xfrm>
          <a:prstGeom prst="rect">
            <a:avLst/>
          </a:prstGeom>
        </p:spPr>
      </p:pic>
      <p:pic>
        <p:nvPicPr>
          <p:cNvPr id="5" name="4 Resim" descr="bergama barınak.jpg"/>
          <p:cNvPicPr>
            <a:picLocks noChangeAspect="1"/>
          </p:cNvPicPr>
          <p:nvPr/>
        </p:nvPicPr>
        <p:blipFill>
          <a:blip r:embed="rId4"/>
          <a:stretch>
            <a:fillRect/>
          </a:stretch>
        </p:blipFill>
        <p:spPr>
          <a:xfrm>
            <a:off x="609600" y="685800"/>
            <a:ext cx="4343400" cy="4191000"/>
          </a:xfrm>
          <a:prstGeom prst="rect">
            <a:avLst/>
          </a:prstGeom>
          <a:effectLst>
            <a:glow rad="228600">
              <a:schemeClr val="accent1">
                <a:satMod val="175000"/>
                <a:alpha val="40000"/>
              </a:schemeClr>
            </a:glow>
          </a:effectLst>
        </p:spPr>
      </p:pic>
      <p:sp>
        <p:nvSpPr>
          <p:cNvPr id="6" name="5 Metin kutusu"/>
          <p:cNvSpPr txBox="1"/>
          <p:nvPr/>
        </p:nvSpPr>
        <p:spPr>
          <a:xfrm>
            <a:off x="533400" y="5181600"/>
            <a:ext cx="4419600" cy="400110"/>
          </a:xfrm>
          <a:prstGeom prst="rect">
            <a:avLst/>
          </a:prstGeom>
          <a:effectLst>
            <a:glow rad="2286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2000" dirty="0" smtClean="0">
                <a:latin typeface="Comic Sans MS" pitchFamily="66" charset="0"/>
              </a:rPr>
              <a:t>Onlar sizi bekliyorlar her gün!!!</a:t>
            </a:r>
            <a:endParaRPr lang="en-US" sz="2000" dirty="0">
              <a:latin typeface="Comic Sans MS" pitchFamily="66" charset="0"/>
            </a:endParaRPr>
          </a:p>
        </p:txBody>
      </p:sp>
    </p:spTree>
  </p:cSld>
  <p:clrMapOvr>
    <a:masterClrMapping/>
  </p:clrMapOvr>
  <p:transition>
    <p:split orient="vert" dir="in"/>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karma_bakimevi_fotolar_2011_4.jpg"/>
          <p:cNvPicPr>
            <a:picLocks noChangeAspect="1"/>
          </p:cNvPicPr>
          <p:nvPr/>
        </p:nvPicPr>
        <p:blipFill>
          <a:blip r:embed="rId2"/>
          <a:stretch>
            <a:fillRect/>
          </a:stretch>
        </p:blipFill>
        <p:spPr>
          <a:xfrm>
            <a:off x="508000" y="381000"/>
            <a:ext cx="8128000" cy="6096000"/>
          </a:xfrm>
          <a:prstGeom prst="rect">
            <a:avLst/>
          </a:prstGeom>
          <a:ln>
            <a:noFill/>
          </a:ln>
          <a:effectLst>
            <a:outerShdw blurRad="190500" algn="tl" rotWithShape="0">
              <a:srgbClr val="000000">
                <a:alpha val="70000"/>
              </a:srgbClr>
            </a:outerShdw>
          </a:effectLst>
        </p:spPr>
      </p:pic>
    </p:spTree>
  </p:cSld>
  <p:clrMapOvr>
    <a:masterClrMapping/>
  </p:clrMapOvr>
  <p:transition>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2w6704y.jpg"/>
          <p:cNvPicPr>
            <a:picLocks noChangeAspect="1"/>
          </p:cNvPicPr>
          <p:nvPr/>
        </p:nvPicPr>
        <p:blipFill>
          <a:blip r:embed="rId2"/>
          <a:stretch>
            <a:fillRect/>
          </a:stretch>
        </p:blipFill>
        <p:spPr>
          <a:xfrm>
            <a:off x="5257800" y="304800"/>
            <a:ext cx="1905000" cy="1428750"/>
          </a:xfrm>
          <a:prstGeom prst="rect">
            <a:avLst/>
          </a:prstGeom>
        </p:spPr>
      </p:pic>
      <p:pic>
        <p:nvPicPr>
          <p:cNvPr id="3" name="2 Resim" descr="bbbbb.jpg"/>
          <p:cNvPicPr>
            <a:picLocks noChangeAspect="1"/>
          </p:cNvPicPr>
          <p:nvPr/>
        </p:nvPicPr>
        <p:blipFill>
          <a:blip r:embed="rId3"/>
          <a:stretch>
            <a:fillRect/>
          </a:stretch>
        </p:blipFill>
        <p:spPr>
          <a:xfrm>
            <a:off x="533400" y="228600"/>
            <a:ext cx="28575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3 Resim" descr="bergama barınak.jpg2.jpg"/>
          <p:cNvPicPr>
            <a:picLocks noChangeAspect="1"/>
          </p:cNvPicPr>
          <p:nvPr/>
        </p:nvPicPr>
        <p:blipFill>
          <a:blip r:embed="rId4"/>
          <a:stretch>
            <a:fillRect/>
          </a:stretch>
        </p:blipFill>
        <p:spPr>
          <a:xfrm>
            <a:off x="381000" y="2590800"/>
            <a:ext cx="3581400" cy="3733800"/>
          </a:xfrm>
          <a:prstGeom prst="rect">
            <a:avLst/>
          </a:prstGeom>
          <a:effectLst>
            <a:glow rad="228600">
              <a:schemeClr val="accent2">
                <a:satMod val="175000"/>
                <a:alpha val="40000"/>
              </a:schemeClr>
            </a:glow>
          </a:effectLst>
        </p:spPr>
      </p:pic>
      <p:pic>
        <p:nvPicPr>
          <p:cNvPr id="5" name="4 Resim" descr="fft5_mf56476.jpg"/>
          <p:cNvPicPr>
            <a:picLocks noChangeAspect="1"/>
          </p:cNvPicPr>
          <p:nvPr/>
        </p:nvPicPr>
        <p:blipFill>
          <a:blip r:embed="rId5"/>
          <a:stretch>
            <a:fillRect/>
          </a:stretch>
        </p:blipFill>
        <p:spPr>
          <a:xfrm>
            <a:off x="4572000" y="3048000"/>
            <a:ext cx="4038600" cy="337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Metin kutusu"/>
          <p:cNvSpPr txBox="1"/>
          <p:nvPr/>
        </p:nvSpPr>
        <p:spPr>
          <a:xfrm>
            <a:off x="4495800" y="1981200"/>
            <a:ext cx="4114800" cy="646331"/>
          </a:xfrm>
          <a:prstGeom prst="rect">
            <a:avLst/>
          </a:prstGeom>
          <a:effectLst>
            <a:glow rad="228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tr-TR" dirty="0" smtClean="0">
                <a:latin typeface="Comic Sans MS" pitchFamily="66" charset="0"/>
              </a:rPr>
              <a:t>Bizim tarafımızdan sevilmek istiyorlar!!!</a:t>
            </a:r>
            <a:endParaRPr lang="en-US" dirty="0">
              <a:latin typeface="Comic Sans MS" pitchFamily="66" charset="0"/>
            </a:endParaRPr>
          </a:p>
        </p:txBody>
      </p:sp>
    </p:spTree>
  </p:cSld>
  <p:clrMapOvr>
    <a:masterClrMapping/>
  </p:clrMapOvr>
  <p:transition>
    <p:strips dir="l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arinak_yardim_8.jpg"/>
          <p:cNvPicPr>
            <a:picLocks noChangeAspect="1"/>
          </p:cNvPicPr>
          <p:nvPr/>
        </p:nvPicPr>
        <p:blipFill>
          <a:blip r:embed="rId2"/>
          <a:stretch>
            <a:fillRect/>
          </a:stretch>
        </p:blipFill>
        <p:spPr>
          <a:xfrm>
            <a:off x="762000" y="381000"/>
            <a:ext cx="3429000" cy="2571750"/>
          </a:xfrm>
          <a:prstGeom prst="rect">
            <a:avLst/>
          </a:prstGeom>
        </p:spPr>
      </p:pic>
      <p:pic>
        <p:nvPicPr>
          <p:cNvPr id="3" name="2 Resim" descr="img_4486.jpg"/>
          <p:cNvPicPr>
            <a:picLocks noChangeAspect="1"/>
          </p:cNvPicPr>
          <p:nvPr/>
        </p:nvPicPr>
        <p:blipFill>
          <a:blip r:embed="rId3"/>
          <a:stretch>
            <a:fillRect/>
          </a:stretch>
        </p:blipFill>
        <p:spPr>
          <a:xfrm>
            <a:off x="4876800" y="3657600"/>
            <a:ext cx="3810000" cy="2857500"/>
          </a:xfrm>
          <a:prstGeom prst="rect">
            <a:avLst/>
          </a:prstGeom>
        </p:spPr>
      </p:pic>
      <p:pic>
        <p:nvPicPr>
          <p:cNvPr id="4" name="3 Resim" descr="kopek-yavrusu-resimleri-sad_basset_puppy-300x225.jpg"/>
          <p:cNvPicPr>
            <a:picLocks noChangeAspect="1"/>
          </p:cNvPicPr>
          <p:nvPr/>
        </p:nvPicPr>
        <p:blipFill>
          <a:blip r:embed="rId4"/>
          <a:stretch>
            <a:fillRect/>
          </a:stretch>
        </p:blipFill>
        <p:spPr>
          <a:xfrm>
            <a:off x="4800600" y="914400"/>
            <a:ext cx="2857500" cy="2143125"/>
          </a:xfrm>
          <a:prstGeom prst="rect">
            <a:avLst/>
          </a:prstGeom>
          <a:effectLst>
            <a:glow rad="228600">
              <a:schemeClr val="accent6">
                <a:satMod val="175000"/>
                <a:alpha val="40000"/>
              </a:schemeClr>
            </a:glow>
          </a:effectLst>
        </p:spPr>
      </p:pic>
      <p:sp>
        <p:nvSpPr>
          <p:cNvPr id="5" name="4 Metin kutusu"/>
          <p:cNvSpPr txBox="1"/>
          <p:nvPr/>
        </p:nvSpPr>
        <p:spPr>
          <a:xfrm>
            <a:off x="609600" y="3657600"/>
            <a:ext cx="3657600" cy="1569660"/>
          </a:xfrm>
          <a:prstGeom prst="rect">
            <a:avLst/>
          </a:prstGeom>
          <a:effectLst>
            <a:glow rad="228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tr-TR" sz="3200" dirty="0" smtClean="0">
                <a:latin typeface="Comic Sans MS" pitchFamily="66" charset="0"/>
              </a:rPr>
              <a:t>Aileleri ve güzel bir yuvaları olsun istiyorlar!!!</a:t>
            </a:r>
            <a:endParaRPr lang="en-US" sz="3200" dirty="0">
              <a:latin typeface="Comic Sans MS" pitchFamily="66" charset="0"/>
            </a:endParaRPr>
          </a:p>
        </p:txBody>
      </p:sp>
    </p:spTree>
  </p:cSld>
  <p:clrMapOvr>
    <a:masterClrMapping/>
  </p:clrMapOvr>
  <p:transition>
    <p:strips/>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fft5_mf101553.jpg"/>
          <p:cNvPicPr>
            <a:picLocks noChangeAspect="1"/>
          </p:cNvPicPr>
          <p:nvPr/>
        </p:nvPicPr>
        <p:blipFill>
          <a:blip r:embed="rId2"/>
          <a:stretch>
            <a:fillRect/>
          </a:stretch>
        </p:blipFill>
        <p:spPr>
          <a:xfrm>
            <a:off x="457200" y="381000"/>
            <a:ext cx="4064000" cy="3048000"/>
          </a:xfrm>
          <a:prstGeom prst="rect">
            <a:avLst/>
          </a:prstGeom>
          <a:effectLst>
            <a:glow rad="228600">
              <a:schemeClr val="accent6">
                <a:satMod val="175000"/>
                <a:alpha val="40000"/>
              </a:schemeClr>
            </a:glow>
          </a:effectLst>
        </p:spPr>
      </p:pic>
      <p:pic>
        <p:nvPicPr>
          <p:cNvPr id="3" name="2 Resim" descr="kopek-uyutuldu.jpg"/>
          <p:cNvPicPr>
            <a:picLocks noChangeAspect="1"/>
          </p:cNvPicPr>
          <p:nvPr/>
        </p:nvPicPr>
        <p:blipFill>
          <a:blip r:embed="rId3"/>
          <a:stretch>
            <a:fillRect/>
          </a:stretch>
        </p:blipFill>
        <p:spPr>
          <a:xfrm>
            <a:off x="5105400" y="457200"/>
            <a:ext cx="3267075" cy="24479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3 Resim" descr="brgm brnk.jpg4.jpg"/>
          <p:cNvPicPr>
            <a:picLocks noChangeAspect="1"/>
          </p:cNvPicPr>
          <p:nvPr/>
        </p:nvPicPr>
        <p:blipFill>
          <a:blip r:embed="rId4"/>
          <a:stretch>
            <a:fillRect/>
          </a:stretch>
        </p:blipFill>
        <p:spPr>
          <a:xfrm>
            <a:off x="457200" y="3810000"/>
            <a:ext cx="3352800" cy="2514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4 Metin kutusu"/>
          <p:cNvSpPr txBox="1"/>
          <p:nvPr/>
        </p:nvSpPr>
        <p:spPr>
          <a:xfrm>
            <a:off x="4343400" y="3886200"/>
            <a:ext cx="4114800" cy="1815882"/>
          </a:xfrm>
          <a:prstGeom prst="rect">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tr-TR" sz="2800" dirty="0" smtClean="0">
                <a:latin typeface="Comic Sans MS" pitchFamily="66" charset="0"/>
              </a:rPr>
              <a:t>Biz </a:t>
            </a:r>
            <a:r>
              <a:rPr lang="tr-TR" sz="2800" dirty="0" err="1" smtClean="0">
                <a:latin typeface="Comic Sans MS" pitchFamily="66" charset="0"/>
              </a:rPr>
              <a:t>petshoplardan</a:t>
            </a:r>
            <a:r>
              <a:rPr lang="tr-TR" sz="2800" dirty="0" smtClean="0">
                <a:latin typeface="Comic Sans MS" pitchFamily="66" charset="0"/>
              </a:rPr>
              <a:t> hayvan satın almazsak onlarda böyle yuvasız kalmayacaklar!!!</a:t>
            </a:r>
            <a:endParaRPr lang="en-US" sz="2800" dirty="0">
              <a:latin typeface="Comic Sans MS" pitchFamily="66" charset="0"/>
            </a:endParaRPr>
          </a:p>
        </p:txBody>
      </p:sp>
    </p:spTree>
  </p:cSld>
  <p:clrMapOvr>
    <a:masterClrMapping/>
  </p:clrMapOvr>
  <p:transition>
    <p:strips dir="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ww_resimcity_com_kopek_resimleri_3.jpg"/>
          <p:cNvPicPr>
            <a:picLocks noChangeAspect="1"/>
          </p:cNvPicPr>
          <p:nvPr/>
        </p:nvPicPr>
        <p:blipFill>
          <a:blip r:embed="rId2"/>
          <a:stretch>
            <a:fillRect/>
          </a:stretch>
        </p:blipFill>
        <p:spPr>
          <a:xfrm>
            <a:off x="762000" y="304800"/>
            <a:ext cx="3581400" cy="2686050"/>
          </a:xfrm>
          <a:prstGeom prst="rect">
            <a:avLst/>
          </a:prstGeom>
        </p:spPr>
      </p:pic>
      <p:pic>
        <p:nvPicPr>
          <p:cNvPr id="3" name="2 Resim" descr="kediyardim.jpg"/>
          <p:cNvPicPr>
            <a:picLocks noChangeAspect="1"/>
          </p:cNvPicPr>
          <p:nvPr/>
        </p:nvPicPr>
        <p:blipFill>
          <a:blip r:embed="rId3"/>
          <a:stretch>
            <a:fillRect/>
          </a:stretch>
        </p:blipFill>
        <p:spPr>
          <a:xfrm>
            <a:off x="6096000" y="3276600"/>
            <a:ext cx="2400300" cy="2895600"/>
          </a:xfrm>
          <a:prstGeom prst="rect">
            <a:avLst/>
          </a:prstGeom>
        </p:spPr>
      </p:pic>
      <p:pic>
        <p:nvPicPr>
          <p:cNvPr id="4" name="3 Resim" descr="yavru-kopek-fotograflari-beagle-puppy-300x225.jpg"/>
          <p:cNvPicPr>
            <a:picLocks noChangeAspect="1"/>
          </p:cNvPicPr>
          <p:nvPr/>
        </p:nvPicPr>
        <p:blipFill>
          <a:blip r:embed="rId4"/>
          <a:stretch>
            <a:fillRect/>
          </a:stretch>
        </p:blipFill>
        <p:spPr>
          <a:xfrm>
            <a:off x="5105400" y="609600"/>
            <a:ext cx="2857500" cy="2143125"/>
          </a:xfrm>
          <a:prstGeom prst="rect">
            <a:avLst/>
          </a:prstGeom>
          <a:effectLst>
            <a:glow rad="228600">
              <a:schemeClr val="accent3">
                <a:satMod val="175000"/>
                <a:alpha val="40000"/>
              </a:schemeClr>
            </a:glow>
          </a:effectLst>
        </p:spPr>
      </p:pic>
      <p:pic>
        <p:nvPicPr>
          <p:cNvPr id="5" name="4 Resim" descr="IMG_4954.jpg"/>
          <p:cNvPicPr>
            <a:picLocks noChangeAspect="1"/>
          </p:cNvPicPr>
          <p:nvPr/>
        </p:nvPicPr>
        <p:blipFill>
          <a:blip r:embed="rId5"/>
          <a:stretch>
            <a:fillRect/>
          </a:stretch>
        </p:blipFill>
        <p:spPr>
          <a:xfrm>
            <a:off x="457200" y="3657600"/>
            <a:ext cx="3048000" cy="2286000"/>
          </a:xfrm>
          <a:prstGeom prst="rect">
            <a:avLst/>
          </a:prstGeom>
          <a:effectLst>
            <a:glow rad="228600">
              <a:schemeClr val="accent2">
                <a:satMod val="175000"/>
                <a:alpha val="40000"/>
              </a:schemeClr>
            </a:glow>
          </a:effectLst>
        </p:spPr>
      </p:pic>
      <p:sp>
        <p:nvSpPr>
          <p:cNvPr id="6" name="5 Metin kutusu"/>
          <p:cNvSpPr txBox="1"/>
          <p:nvPr/>
        </p:nvSpPr>
        <p:spPr>
          <a:xfrm>
            <a:off x="3810000" y="3581400"/>
            <a:ext cx="1981200" cy="1938992"/>
          </a:xfrm>
          <a:prstGeom prst="rect">
            <a:avLst/>
          </a:prstGeom>
          <a:effectLst>
            <a:glow rad="228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tr-TR" sz="2400" dirty="0" smtClean="0">
                <a:latin typeface="Comic Sans MS" pitchFamily="66" charset="0"/>
              </a:rPr>
              <a:t>Onlara yardım etmek elimizde DEĞİL Mİ?</a:t>
            </a:r>
            <a:endParaRPr lang="en-US" sz="2400" dirty="0">
              <a:latin typeface="Comic Sans MS" pitchFamily="66" charset="0"/>
            </a:endParaRPr>
          </a:p>
        </p:txBody>
      </p:sp>
    </p:spTree>
  </p:cSld>
  <p:clrMapOvr>
    <a:masterClrMapping/>
  </p:clrMapOvr>
  <p:transition>
    <p:strips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haytap2g0036.jpg"/>
          <p:cNvPicPr>
            <a:picLocks noChangeAspect="1"/>
          </p:cNvPicPr>
          <p:nvPr/>
        </p:nvPicPr>
        <p:blipFill>
          <a:blip r:embed="rId2"/>
          <a:stretch>
            <a:fillRect/>
          </a:stretch>
        </p:blipFill>
        <p:spPr>
          <a:xfrm>
            <a:off x="457200" y="457201"/>
            <a:ext cx="3403746" cy="2362200"/>
          </a:xfrm>
          <a:prstGeom prst="rect">
            <a:avLst/>
          </a:prstGeom>
        </p:spPr>
      </p:pic>
      <p:pic>
        <p:nvPicPr>
          <p:cNvPr id="6" name="5 Resim" descr="wall0373.jpg"/>
          <p:cNvPicPr>
            <a:picLocks noChangeAspect="1"/>
          </p:cNvPicPr>
          <p:nvPr/>
        </p:nvPicPr>
        <p:blipFill>
          <a:blip r:embed="rId3"/>
          <a:stretch>
            <a:fillRect/>
          </a:stretch>
        </p:blipFill>
        <p:spPr>
          <a:xfrm>
            <a:off x="4191000" y="457200"/>
            <a:ext cx="4064000" cy="3048000"/>
          </a:xfrm>
          <a:prstGeom prst="rect">
            <a:avLst/>
          </a:prstGeom>
          <a:effectLst>
            <a:glow rad="228600">
              <a:schemeClr val="accent3">
                <a:satMod val="175000"/>
                <a:alpha val="40000"/>
              </a:schemeClr>
            </a:glow>
          </a:effectLst>
        </p:spPr>
      </p:pic>
      <p:pic>
        <p:nvPicPr>
          <p:cNvPr id="7" name="6 Resim" descr="anneolmak1.jpg"/>
          <p:cNvPicPr>
            <a:picLocks noChangeAspect="1"/>
          </p:cNvPicPr>
          <p:nvPr/>
        </p:nvPicPr>
        <p:blipFill>
          <a:blip r:embed="rId4"/>
          <a:stretch>
            <a:fillRect/>
          </a:stretch>
        </p:blipFill>
        <p:spPr>
          <a:xfrm>
            <a:off x="457200" y="2895600"/>
            <a:ext cx="2381250" cy="3581400"/>
          </a:xfrm>
          <a:prstGeom prst="rect">
            <a:avLst/>
          </a:prstGeom>
        </p:spPr>
      </p:pic>
      <p:sp>
        <p:nvSpPr>
          <p:cNvPr id="8" name="7 Metin kutusu"/>
          <p:cNvSpPr txBox="1"/>
          <p:nvPr/>
        </p:nvSpPr>
        <p:spPr>
          <a:xfrm>
            <a:off x="3657600" y="4419600"/>
            <a:ext cx="4800600" cy="1015663"/>
          </a:xfrm>
          <a:prstGeom prst="rect">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tr-TR" sz="2000" dirty="0" smtClean="0">
                <a:solidFill>
                  <a:schemeClr val="accent3">
                    <a:lumMod val="50000"/>
                  </a:schemeClr>
                </a:solidFill>
                <a:latin typeface="Comic Sans MS" pitchFamily="66" charset="0"/>
              </a:rPr>
              <a:t>DİNİMİZDE HAYVANLARA KARŞI MERHAMET NE KADAR ÖNEMLİDİR BİLİYOR MUYUZ?</a:t>
            </a:r>
            <a:endParaRPr lang="en-US" sz="2000" dirty="0">
              <a:solidFill>
                <a:schemeClr val="accent3">
                  <a:lumMod val="50000"/>
                </a:schemeClr>
              </a:solidFill>
              <a:latin typeface="Comic Sans MS" pitchFamily="66" charset="0"/>
            </a:endParaRPr>
          </a:p>
        </p:txBody>
      </p:sp>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039.jpg"/>
          <p:cNvPicPr>
            <a:picLocks noChangeAspect="1"/>
          </p:cNvPicPr>
          <p:nvPr/>
        </p:nvPicPr>
        <p:blipFill>
          <a:blip r:embed="rId2"/>
          <a:stretch>
            <a:fillRect/>
          </a:stretch>
        </p:blipFill>
        <p:spPr>
          <a:xfrm>
            <a:off x="609600" y="685800"/>
            <a:ext cx="4255851" cy="3200400"/>
          </a:xfrm>
          <a:prstGeom prst="rect">
            <a:avLst/>
          </a:prstGeom>
          <a:effectLst>
            <a:glow rad="228600">
              <a:schemeClr val="accent3">
                <a:satMod val="175000"/>
                <a:alpha val="40000"/>
              </a:schemeClr>
            </a:glow>
          </a:effectLst>
        </p:spPr>
      </p:pic>
      <p:sp>
        <p:nvSpPr>
          <p:cNvPr id="3" name="2 Metin kutusu"/>
          <p:cNvSpPr txBox="1"/>
          <p:nvPr/>
        </p:nvSpPr>
        <p:spPr>
          <a:xfrm>
            <a:off x="838200" y="5334000"/>
            <a:ext cx="6096000" cy="1077218"/>
          </a:xfrm>
          <a:prstGeom prst="rect">
            <a:avLst/>
          </a:prstGeom>
          <a:effectLst>
            <a:glow rad="228600">
              <a:schemeClr val="accent3">
                <a:satMod val="175000"/>
                <a:alpha val="40000"/>
              </a:schemeClr>
            </a:glow>
            <a:outerShdw blurRad="40000" dist="20000" dir="5400000" rotWithShape="0">
              <a:srgbClr val="000000">
                <a:alpha val="38000"/>
              </a:srgbClr>
            </a:outerShdw>
            <a:softEdge rad="635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3200" b="1" dirty="0" smtClean="0">
                <a:solidFill>
                  <a:schemeClr val="accent3">
                    <a:lumMod val="50000"/>
                  </a:schemeClr>
                </a:solidFill>
                <a:latin typeface="Comic Sans MS" pitchFamily="66" charset="0"/>
              </a:rPr>
              <a:t>ONLARDA HASTA OLUR, ACI VE AĞRI ÇEKER!!!</a:t>
            </a:r>
            <a:endParaRPr lang="en-US" sz="3200" b="1" dirty="0">
              <a:solidFill>
                <a:schemeClr val="accent3">
                  <a:lumMod val="50000"/>
                </a:schemeClr>
              </a:solidFill>
              <a:latin typeface="Comic Sans MS" pitchFamily="66" charset="0"/>
            </a:endParaRPr>
          </a:p>
        </p:txBody>
      </p:sp>
      <p:pic>
        <p:nvPicPr>
          <p:cNvPr id="4" name="3 Resim" descr="anneolmak3.jpg"/>
          <p:cNvPicPr>
            <a:picLocks noChangeAspect="1"/>
          </p:cNvPicPr>
          <p:nvPr/>
        </p:nvPicPr>
        <p:blipFill>
          <a:blip r:embed="rId3"/>
          <a:stretch>
            <a:fillRect/>
          </a:stretch>
        </p:blipFill>
        <p:spPr>
          <a:xfrm>
            <a:off x="5105400" y="2590800"/>
            <a:ext cx="3810000" cy="2514600"/>
          </a:xfrm>
          <a:prstGeom prst="rect">
            <a:avLst/>
          </a:prstGeom>
        </p:spPr>
      </p:pic>
    </p:spTree>
  </p:cSld>
  <p:clrMapOvr>
    <a:masterClrMapping/>
  </p:clrMapOvr>
  <p:transition>
    <p:pull dir="l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dini_el_balikli.jpg"/>
          <p:cNvPicPr>
            <a:picLocks noChangeAspect="1"/>
          </p:cNvPicPr>
          <p:nvPr/>
        </p:nvPicPr>
        <p:blipFill>
          <a:blip r:embed="rId2"/>
          <a:stretch>
            <a:fillRect/>
          </a:stretch>
        </p:blipFill>
        <p:spPr>
          <a:xfrm>
            <a:off x="304800" y="304800"/>
            <a:ext cx="4114800" cy="6096000"/>
          </a:xfrm>
          <a:prstGeom prst="rect">
            <a:avLst/>
          </a:prstGeom>
          <a:effectLst>
            <a:glow rad="228600">
              <a:schemeClr val="accent2">
                <a:satMod val="175000"/>
                <a:alpha val="40000"/>
              </a:schemeClr>
            </a:glow>
          </a:effectLst>
        </p:spPr>
      </p:pic>
      <p:sp>
        <p:nvSpPr>
          <p:cNvPr id="5" name="4 Metin kutusu"/>
          <p:cNvSpPr txBox="1"/>
          <p:nvPr/>
        </p:nvSpPr>
        <p:spPr>
          <a:xfrm>
            <a:off x="4800600" y="685800"/>
            <a:ext cx="3200400" cy="1477328"/>
          </a:xfrm>
          <a:prstGeom prst="rect">
            <a:avLst/>
          </a:prstGeom>
          <a:effectLst>
            <a:glow rad="228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tr-TR" dirty="0" smtClean="0">
                <a:solidFill>
                  <a:schemeClr val="tx1">
                    <a:lumMod val="95000"/>
                    <a:lumOff val="5000"/>
                  </a:schemeClr>
                </a:solidFill>
                <a:latin typeface="Comic Sans MS" pitchFamily="66" charset="0"/>
              </a:rPr>
              <a:t>Dinimiz, merhamet etmek, iyilik yapmak, muhtaç olana yardım etmek esasına dayanır</a:t>
            </a:r>
            <a:r>
              <a:rPr lang="tr-TR" dirty="0" smtClean="0">
                <a:solidFill>
                  <a:schemeClr val="tx1">
                    <a:lumMod val="95000"/>
                    <a:lumOff val="5000"/>
                  </a:schemeClr>
                </a:solidFill>
              </a:rPr>
              <a:t>  </a:t>
            </a:r>
            <a:r>
              <a:rPr lang="tr-TR" dirty="0" smtClean="0">
                <a:solidFill>
                  <a:schemeClr val="tx1">
                    <a:lumMod val="95000"/>
                    <a:lumOff val="5000"/>
                  </a:schemeClr>
                </a:solidFill>
                <a:latin typeface="Comic Sans MS" pitchFamily="66" charset="0"/>
              </a:rPr>
              <a:t>ve tüm canlılara çok kıymet verir.</a:t>
            </a:r>
            <a:endParaRPr lang="en-US" dirty="0">
              <a:solidFill>
                <a:schemeClr val="tx1">
                  <a:lumMod val="95000"/>
                  <a:lumOff val="5000"/>
                </a:schemeClr>
              </a:solidFill>
              <a:latin typeface="Comic Sans MS" pitchFamily="66" charset="0"/>
            </a:endParaRPr>
          </a:p>
        </p:txBody>
      </p:sp>
      <p:pic>
        <p:nvPicPr>
          <p:cNvPr id="6" name="5 Resim" descr="haytap2g0022.jpg"/>
          <p:cNvPicPr>
            <a:picLocks noChangeAspect="1"/>
          </p:cNvPicPr>
          <p:nvPr/>
        </p:nvPicPr>
        <p:blipFill>
          <a:blip r:embed="rId3"/>
          <a:stretch>
            <a:fillRect/>
          </a:stretch>
        </p:blipFill>
        <p:spPr>
          <a:xfrm>
            <a:off x="4724400" y="2819400"/>
            <a:ext cx="3799298" cy="2705100"/>
          </a:xfrm>
          <a:prstGeom prst="rect">
            <a:avLst/>
          </a:prstGeom>
        </p:spPr>
      </p:pic>
    </p:spTree>
  </p:cSld>
  <p:clrMapOvr>
    <a:masterClrMapping/>
  </p:clrMapOvr>
  <p:transition>
    <p:diamon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dini_el_kedili.jpg"/>
          <p:cNvPicPr>
            <a:picLocks noChangeAspect="1"/>
          </p:cNvPicPr>
          <p:nvPr/>
        </p:nvPicPr>
        <p:blipFill>
          <a:blip r:embed="rId2"/>
          <a:stretch>
            <a:fillRect/>
          </a:stretch>
        </p:blipFill>
        <p:spPr>
          <a:xfrm>
            <a:off x="4509654" y="304800"/>
            <a:ext cx="4329546" cy="6096000"/>
          </a:xfrm>
          <a:prstGeom prst="rect">
            <a:avLst/>
          </a:prstGeom>
          <a:effectLst>
            <a:glow rad="228600">
              <a:schemeClr val="accent2">
                <a:satMod val="175000"/>
                <a:alpha val="40000"/>
              </a:schemeClr>
            </a:glow>
          </a:effectLst>
        </p:spPr>
      </p:pic>
      <p:sp>
        <p:nvSpPr>
          <p:cNvPr id="3" name="2 Metin kutusu"/>
          <p:cNvSpPr txBox="1"/>
          <p:nvPr/>
        </p:nvSpPr>
        <p:spPr>
          <a:xfrm>
            <a:off x="457200" y="533400"/>
            <a:ext cx="3505200" cy="923330"/>
          </a:xfrm>
          <a:prstGeom prst="rect">
            <a:avLst/>
          </a:prstGeom>
          <a:effectLst>
            <a:glow rad="228600">
              <a:schemeClr val="accent4">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dirty="0" smtClean="0">
                <a:latin typeface="Comic Sans MS" pitchFamily="66" charset="0"/>
              </a:rPr>
              <a:t>Bu canlıların en üstün olanı insandır ve bu yüzden bize çok fazla sorumluluk düşer;</a:t>
            </a:r>
            <a:endParaRPr lang="en-US" dirty="0">
              <a:latin typeface="Comic Sans MS" pitchFamily="66" charset="0"/>
            </a:endParaRPr>
          </a:p>
        </p:txBody>
      </p:sp>
      <p:pic>
        <p:nvPicPr>
          <p:cNvPr id="4" name="3 Resim" descr="annelik.jpg"/>
          <p:cNvPicPr>
            <a:picLocks noChangeAspect="1"/>
          </p:cNvPicPr>
          <p:nvPr/>
        </p:nvPicPr>
        <p:blipFill>
          <a:blip r:embed="rId3"/>
          <a:stretch>
            <a:fillRect/>
          </a:stretch>
        </p:blipFill>
        <p:spPr>
          <a:xfrm>
            <a:off x="457200" y="1752600"/>
            <a:ext cx="3200400" cy="4267200"/>
          </a:xfrm>
          <a:prstGeom prst="rect">
            <a:avLst/>
          </a:prstGeom>
        </p:spPr>
      </p:pic>
    </p:spTree>
  </p:cSld>
  <p:clrMapOvr>
    <a:masterClrMapping/>
  </p:clrMapOvr>
  <p:transition>
    <p:plus/>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dini_el_kopekli.jpg"/>
          <p:cNvPicPr>
            <a:picLocks noChangeAspect="1"/>
          </p:cNvPicPr>
          <p:nvPr/>
        </p:nvPicPr>
        <p:blipFill>
          <a:blip r:embed="rId2"/>
          <a:stretch>
            <a:fillRect/>
          </a:stretch>
        </p:blipFill>
        <p:spPr>
          <a:xfrm>
            <a:off x="304800" y="381000"/>
            <a:ext cx="3869899" cy="5943600"/>
          </a:xfrm>
          <a:prstGeom prst="rect">
            <a:avLst/>
          </a:prstGeom>
          <a:effectLst>
            <a:glow rad="228600">
              <a:schemeClr val="accent2">
                <a:satMod val="175000"/>
                <a:alpha val="40000"/>
              </a:schemeClr>
            </a:glow>
          </a:effectLst>
        </p:spPr>
      </p:pic>
      <p:sp>
        <p:nvSpPr>
          <p:cNvPr id="3" name="2 Metin kutusu"/>
          <p:cNvSpPr txBox="1"/>
          <p:nvPr/>
        </p:nvSpPr>
        <p:spPr>
          <a:xfrm>
            <a:off x="4648200" y="609600"/>
            <a:ext cx="3886200" cy="1754326"/>
          </a:xfrm>
          <a:prstGeom prst="rect">
            <a:avLst/>
          </a:prstGeom>
          <a:effectLst>
            <a:glow rad="228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dirty="0" smtClean="0">
                <a:solidFill>
                  <a:schemeClr val="tx1">
                    <a:lumMod val="95000"/>
                    <a:lumOff val="5000"/>
                  </a:schemeClr>
                </a:solidFill>
                <a:latin typeface="Comic Sans MS" pitchFamily="66" charset="0"/>
              </a:rPr>
              <a:t>Birbirimize ve tüm canlılara merhamet etmek Peygamber efendimizin bize en büyük </a:t>
            </a:r>
            <a:r>
              <a:rPr lang="tr-TR" u="sng" dirty="0" smtClean="0">
                <a:solidFill>
                  <a:schemeClr val="tx1">
                    <a:lumMod val="95000"/>
                    <a:lumOff val="5000"/>
                  </a:schemeClr>
                </a:solidFill>
                <a:latin typeface="Comic Sans MS" pitchFamily="66" charset="0"/>
              </a:rPr>
              <a:t>vasiyetidir</a:t>
            </a:r>
            <a:r>
              <a:rPr lang="tr-TR" dirty="0" smtClean="0">
                <a:solidFill>
                  <a:schemeClr val="tx1">
                    <a:lumMod val="95000"/>
                    <a:lumOff val="5000"/>
                  </a:schemeClr>
                </a:solidFill>
                <a:latin typeface="Comic Sans MS" pitchFamily="66" charset="0"/>
              </a:rPr>
              <a:t>. Bu yüzden ihtiyacı olan ve zavallı durumdaki herkese ve her şeye yardıma koşmalıyız!!!</a:t>
            </a:r>
            <a:endParaRPr lang="en-US" dirty="0">
              <a:solidFill>
                <a:schemeClr val="tx1">
                  <a:lumMod val="95000"/>
                  <a:lumOff val="5000"/>
                </a:schemeClr>
              </a:solidFill>
              <a:latin typeface="Comic Sans MS" pitchFamily="66" charset="0"/>
            </a:endParaRPr>
          </a:p>
        </p:txBody>
      </p:sp>
      <p:pic>
        <p:nvPicPr>
          <p:cNvPr id="4" name="3 Resim" descr="sevgiengeltanimaz.jpg"/>
          <p:cNvPicPr>
            <a:picLocks noChangeAspect="1"/>
          </p:cNvPicPr>
          <p:nvPr/>
        </p:nvPicPr>
        <p:blipFill>
          <a:blip r:embed="rId3"/>
          <a:stretch>
            <a:fillRect/>
          </a:stretch>
        </p:blipFill>
        <p:spPr>
          <a:xfrm>
            <a:off x="4953000" y="2590800"/>
            <a:ext cx="3276600" cy="3724275"/>
          </a:xfrm>
          <a:prstGeom prst="rect">
            <a:avLst/>
          </a:prstGeom>
        </p:spPr>
      </p:pic>
    </p:spTree>
  </p:cSld>
  <p:clrMapOvr>
    <a:masterClrMapping/>
  </p:clrMapOvr>
  <p:transition>
    <p:newsflash/>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dini_el_kuslu.jpg"/>
          <p:cNvPicPr>
            <a:picLocks noChangeAspect="1"/>
          </p:cNvPicPr>
          <p:nvPr/>
        </p:nvPicPr>
        <p:blipFill>
          <a:blip r:embed="rId2"/>
          <a:stretch>
            <a:fillRect/>
          </a:stretch>
        </p:blipFill>
        <p:spPr>
          <a:xfrm>
            <a:off x="304800" y="533400"/>
            <a:ext cx="4025499" cy="5791200"/>
          </a:xfrm>
          <a:prstGeom prst="rect">
            <a:avLst/>
          </a:prstGeom>
          <a:effectLst>
            <a:glow rad="228600">
              <a:schemeClr val="accent2">
                <a:satMod val="175000"/>
                <a:alpha val="40000"/>
              </a:schemeClr>
            </a:glow>
          </a:effectLst>
        </p:spPr>
      </p:pic>
      <p:pic>
        <p:nvPicPr>
          <p:cNvPr id="3" name="2 Resim" descr="haytap2g0026.jpg"/>
          <p:cNvPicPr>
            <a:picLocks noChangeAspect="1"/>
          </p:cNvPicPr>
          <p:nvPr/>
        </p:nvPicPr>
        <p:blipFill>
          <a:blip r:embed="rId3"/>
          <a:stretch>
            <a:fillRect/>
          </a:stretch>
        </p:blipFill>
        <p:spPr>
          <a:xfrm>
            <a:off x="4495800" y="533400"/>
            <a:ext cx="4229100" cy="3200400"/>
          </a:xfrm>
          <a:prstGeom prst="rect">
            <a:avLst/>
          </a:prstGeom>
        </p:spPr>
      </p:pic>
      <p:sp>
        <p:nvSpPr>
          <p:cNvPr id="4" name="3 Metin kutusu"/>
          <p:cNvSpPr txBox="1"/>
          <p:nvPr/>
        </p:nvSpPr>
        <p:spPr>
          <a:xfrm>
            <a:off x="4648200" y="4114800"/>
            <a:ext cx="4038600" cy="1200329"/>
          </a:xfrm>
          <a:prstGeom prst="rect">
            <a:avLst/>
          </a:prstGeom>
          <a:effectLst>
            <a:glow rad="228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tr-TR" dirty="0" smtClean="0">
                <a:latin typeface="Comic Sans MS" pitchFamily="66" charset="0"/>
              </a:rPr>
              <a:t>Birilerinin  ve hatta KAPIMIZIN ÖNÜNDEKİNİN </a:t>
            </a:r>
            <a:r>
              <a:rPr lang="tr-TR" u="sng" dirty="0" smtClean="0">
                <a:latin typeface="Comic Sans MS" pitchFamily="66" charset="0"/>
              </a:rPr>
              <a:t>AÇ SUSUZ </a:t>
            </a:r>
            <a:r>
              <a:rPr lang="tr-TR" dirty="0" smtClean="0">
                <a:latin typeface="Comic Sans MS" pitchFamily="66" charset="0"/>
              </a:rPr>
              <a:t>olduğunu bile bile yataklarımızda RAHAT UYUYABİLECEK MİYİZ?</a:t>
            </a:r>
            <a:endParaRPr lang="en-US" dirty="0">
              <a:latin typeface="Comic Sans MS" pitchFamily="66" charset="0"/>
            </a:endParaRPr>
          </a:p>
        </p:txBody>
      </p:sp>
    </p:spTree>
  </p:cSld>
  <p:clrMapOvr>
    <a:masterClrMapping/>
  </p:clrMapOvr>
  <p:transition>
    <p:push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097.jpg"/>
          <p:cNvPicPr>
            <a:picLocks noChangeAspect="1"/>
          </p:cNvPicPr>
          <p:nvPr/>
        </p:nvPicPr>
        <p:blipFill>
          <a:blip r:embed="rId2"/>
          <a:stretch>
            <a:fillRect/>
          </a:stretch>
        </p:blipFill>
        <p:spPr>
          <a:xfrm>
            <a:off x="457200" y="228601"/>
            <a:ext cx="3860800" cy="2895600"/>
          </a:xfrm>
          <a:prstGeom prst="rect">
            <a:avLst/>
          </a:prstGeom>
          <a:effectLst>
            <a:glow rad="228600">
              <a:schemeClr val="accent2">
                <a:satMod val="175000"/>
                <a:alpha val="40000"/>
              </a:schemeClr>
            </a:glow>
          </a:effectLst>
        </p:spPr>
      </p:pic>
      <p:pic>
        <p:nvPicPr>
          <p:cNvPr id="4" name="3 Resim" descr="cutedoggyuh7.jpg"/>
          <p:cNvPicPr>
            <a:picLocks noChangeAspect="1"/>
          </p:cNvPicPr>
          <p:nvPr/>
        </p:nvPicPr>
        <p:blipFill>
          <a:blip r:embed="rId3"/>
          <a:stretch>
            <a:fillRect/>
          </a:stretch>
        </p:blipFill>
        <p:spPr>
          <a:xfrm>
            <a:off x="5257800" y="3352800"/>
            <a:ext cx="3581400" cy="2876550"/>
          </a:xfrm>
          <a:prstGeom prst="rect">
            <a:avLst/>
          </a:prstGeom>
        </p:spPr>
      </p:pic>
      <p:pic>
        <p:nvPicPr>
          <p:cNvPr id="6" name="5 Resim" descr="siyah-kopek-yavrusu-black-puppy-240x300.jpg"/>
          <p:cNvPicPr>
            <a:picLocks noChangeAspect="1"/>
          </p:cNvPicPr>
          <p:nvPr/>
        </p:nvPicPr>
        <p:blipFill>
          <a:blip r:embed="rId4"/>
          <a:stretch>
            <a:fillRect/>
          </a:stretch>
        </p:blipFill>
        <p:spPr>
          <a:xfrm>
            <a:off x="5562600" y="381000"/>
            <a:ext cx="2286000" cy="2857500"/>
          </a:xfrm>
          <a:prstGeom prst="rect">
            <a:avLst/>
          </a:prstGeom>
        </p:spPr>
      </p:pic>
      <p:sp>
        <p:nvSpPr>
          <p:cNvPr id="7" name="6 Metin kutusu"/>
          <p:cNvSpPr txBox="1"/>
          <p:nvPr/>
        </p:nvSpPr>
        <p:spPr>
          <a:xfrm>
            <a:off x="533400" y="3581400"/>
            <a:ext cx="4191000" cy="2585323"/>
          </a:xfrm>
          <a:prstGeom prst="rect">
            <a:avLst/>
          </a:prstGeom>
          <a:effectLst>
            <a:glow rad="228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tr-TR" dirty="0" smtClean="0">
                <a:latin typeface="Comic Sans MS" pitchFamily="66" charset="0"/>
              </a:rPr>
              <a:t>Sadece biz korkuyoruz diye yada gürültü yapıyorlar diye ONLARI sonlarının belli olmadığı bir yere </a:t>
            </a:r>
            <a:r>
              <a:rPr lang="tr-TR" u="sng" dirty="0" smtClean="0">
                <a:latin typeface="Comic Sans MS" pitchFamily="66" charset="0"/>
              </a:rPr>
              <a:t>gönderip</a:t>
            </a:r>
            <a:r>
              <a:rPr lang="tr-TR" dirty="0" smtClean="0">
                <a:latin typeface="Comic Sans MS" pitchFamily="66" charset="0"/>
              </a:rPr>
              <a:t> sokaklarımızdan ve etrafımızdan </a:t>
            </a:r>
            <a:r>
              <a:rPr lang="tr-TR" u="sng" dirty="0" smtClean="0">
                <a:latin typeface="Comic Sans MS" pitchFamily="66" charset="0"/>
              </a:rPr>
              <a:t>attırmak </a:t>
            </a:r>
            <a:r>
              <a:rPr lang="tr-TR" dirty="0" smtClean="0">
                <a:latin typeface="Comic Sans MS" pitchFamily="66" charset="0"/>
              </a:rPr>
              <a:t>ne kadar DOĞRU? </a:t>
            </a:r>
          </a:p>
          <a:p>
            <a:r>
              <a:rPr lang="tr-TR" dirty="0" smtClean="0">
                <a:latin typeface="Comic Sans MS" pitchFamily="66" charset="0"/>
              </a:rPr>
              <a:t>Böyle yaptığımızda içimiz rahat edecek mi? Onlara ne olduğunu BİLMEDEN????</a:t>
            </a:r>
            <a:endParaRPr lang="en-US" dirty="0">
              <a:latin typeface="Comic Sans MS" pitchFamily="66" charset="0"/>
            </a:endParaRPr>
          </a:p>
        </p:txBody>
      </p:sp>
    </p:spTree>
  </p:cSld>
  <p:clrMapOvr>
    <a:masterClrMapping/>
  </p:clrMapOvr>
  <p:transition>
    <p:push/>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067.jpg"/>
          <p:cNvPicPr>
            <a:picLocks noChangeAspect="1"/>
          </p:cNvPicPr>
          <p:nvPr/>
        </p:nvPicPr>
        <p:blipFill>
          <a:blip r:embed="rId2"/>
          <a:stretch>
            <a:fillRect/>
          </a:stretch>
        </p:blipFill>
        <p:spPr>
          <a:xfrm>
            <a:off x="381000" y="304801"/>
            <a:ext cx="3860800" cy="2895600"/>
          </a:xfrm>
          <a:prstGeom prst="rect">
            <a:avLst/>
          </a:prstGeom>
          <a:effectLst>
            <a:glow rad="228600">
              <a:schemeClr val="accent2">
                <a:satMod val="175000"/>
                <a:alpha val="40000"/>
              </a:schemeClr>
            </a:glow>
          </a:effectLst>
        </p:spPr>
      </p:pic>
      <p:pic>
        <p:nvPicPr>
          <p:cNvPr id="3" name="2 Resim" descr="engellidestekkopek2.jpg"/>
          <p:cNvPicPr>
            <a:picLocks noChangeAspect="1"/>
          </p:cNvPicPr>
          <p:nvPr/>
        </p:nvPicPr>
        <p:blipFill>
          <a:blip r:embed="rId3"/>
          <a:stretch>
            <a:fillRect/>
          </a:stretch>
        </p:blipFill>
        <p:spPr>
          <a:xfrm>
            <a:off x="4724400" y="381000"/>
            <a:ext cx="3857625" cy="4572000"/>
          </a:xfrm>
          <a:prstGeom prst="rect">
            <a:avLst/>
          </a:prstGeom>
        </p:spPr>
      </p:pic>
      <p:pic>
        <p:nvPicPr>
          <p:cNvPr id="4" name="3 Resim" descr="www_yeniresim_com_-_Komik_Resimler_-_Heeeyy_Dostum.jpg"/>
          <p:cNvPicPr>
            <a:picLocks noChangeAspect="1"/>
          </p:cNvPicPr>
          <p:nvPr/>
        </p:nvPicPr>
        <p:blipFill>
          <a:blip r:embed="rId4"/>
          <a:stretch>
            <a:fillRect/>
          </a:stretch>
        </p:blipFill>
        <p:spPr>
          <a:xfrm>
            <a:off x="609600" y="3505200"/>
            <a:ext cx="3276600" cy="2809875"/>
          </a:xfrm>
          <a:prstGeom prst="rect">
            <a:avLst/>
          </a:prstGeom>
        </p:spPr>
      </p:pic>
      <p:sp>
        <p:nvSpPr>
          <p:cNvPr id="5" name="4 Metin kutusu"/>
          <p:cNvSpPr txBox="1"/>
          <p:nvPr/>
        </p:nvSpPr>
        <p:spPr>
          <a:xfrm>
            <a:off x="4114800" y="5105400"/>
            <a:ext cx="4495800" cy="1477328"/>
          </a:xfrm>
          <a:prstGeom prst="rect">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tr-TR" dirty="0" smtClean="0">
                <a:solidFill>
                  <a:schemeClr val="tx1">
                    <a:lumMod val="95000"/>
                    <a:lumOff val="5000"/>
                  </a:schemeClr>
                </a:solidFill>
                <a:latin typeface="Comic Sans MS" pitchFamily="66" charset="0"/>
              </a:rPr>
              <a:t>Onlar bizimle her şeyini</a:t>
            </a:r>
            <a:r>
              <a:rPr lang="tr-TR" dirty="0">
                <a:solidFill>
                  <a:schemeClr val="tx1">
                    <a:lumMod val="95000"/>
                    <a:lumOff val="5000"/>
                  </a:schemeClr>
                </a:solidFill>
                <a:latin typeface="Comic Sans MS" pitchFamily="66" charset="0"/>
              </a:rPr>
              <a:t>;</a:t>
            </a:r>
            <a:r>
              <a:rPr lang="tr-TR" dirty="0" smtClean="0">
                <a:solidFill>
                  <a:schemeClr val="tx1">
                    <a:lumMod val="95000"/>
                    <a:lumOff val="5000"/>
                  </a:schemeClr>
                </a:solidFill>
                <a:latin typeface="Comic Sans MS" pitchFamily="66" charset="0"/>
              </a:rPr>
              <a:t> tüm sevgisini</a:t>
            </a:r>
            <a:r>
              <a:rPr lang="tr-TR" dirty="0">
                <a:solidFill>
                  <a:schemeClr val="tx1">
                    <a:lumMod val="95000"/>
                    <a:lumOff val="5000"/>
                  </a:schemeClr>
                </a:solidFill>
                <a:latin typeface="Comic Sans MS" pitchFamily="66" charset="0"/>
              </a:rPr>
              <a:t> </a:t>
            </a:r>
            <a:r>
              <a:rPr lang="tr-TR" dirty="0" smtClean="0">
                <a:solidFill>
                  <a:schemeClr val="tx1">
                    <a:lumMod val="95000"/>
                    <a:lumOff val="5000"/>
                  </a:schemeClr>
                </a:solidFill>
                <a:latin typeface="Comic Sans MS" pitchFamily="66" charset="0"/>
              </a:rPr>
              <a:t>ve dostluğunu paylaşırken bizim onlarla bir </a:t>
            </a:r>
            <a:r>
              <a:rPr lang="tr-TR" u="sng" dirty="0" smtClean="0">
                <a:solidFill>
                  <a:schemeClr val="tx1">
                    <a:lumMod val="95000"/>
                    <a:lumOff val="5000"/>
                  </a:schemeClr>
                </a:solidFill>
                <a:latin typeface="Comic Sans MS" pitchFamily="66" charset="0"/>
              </a:rPr>
              <a:t>sokağımızı</a:t>
            </a:r>
            <a:r>
              <a:rPr lang="tr-TR" dirty="0" smtClean="0">
                <a:solidFill>
                  <a:schemeClr val="tx1">
                    <a:lumMod val="95000"/>
                    <a:lumOff val="5000"/>
                  </a:schemeClr>
                </a:solidFill>
                <a:latin typeface="Comic Sans MS" pitchFamily="66" charset="0"/>
              </a:rPr>
              <a:t>, bir </a:t>
            </a:r>
            <a:r>
              <a:rPr lang="tr-TR" u="sng" dirty="0" smtClean="0">
                <a:solidFill>
                  <a:schemeClr val="tx1">
                    <a:lumMod val="95000"/>
                    <a:lumOff val="5000"/>
                  </a:schemeClr>
                </a:solidFill>
                <a:latin typeface="Comic Sans MS" pitchFamily="66" charset="0"/>
              </a:rPr>
              <a:t>lokma yemeğimizi </a:t>
            </a:r>
            <a:r>
              <a:rPr lang="tr-TR" dirty="0" smtClean="0">
                <a:solidFill>
                  <a:schemeClr val="tx1">
                    <a:lumMod val="95000"/>
                    <a:lumOff val="5000"/>
                  </a:schemeClr>
                </a:solidFill>
                <a:latin typeface="Comic Sans MS" pitchFamily="66" charset="0"/>
              </a:rPr>
              <a:t>ve bir </a:t>
            </a:r>
            <a:r>
              <a:rPr lang="tr-TR" u="sng" dirty="0" smtClean="0">
                <a:solidFill>
                  <a:schemeClr val="tx1">
                    <a:lumMod val="95000"/>
                    <a:lumOff val="5000"/>
                  </a:schemeClr>
                </a:solidFill>
                <a:latin typeface="Comic Sans MS" pitchFamily="66" charset="0"/>
              </a:rPr>
              <a:t>kap suyumuzu </a:t>
            </a:r>
            <a:r>
              <a:rPr lang="tr-TR" dirty="0" smtClean="0">
                <a:solidFill>
                  <a:schemeClr val="tx1">
                    <a:lumMod val="95000"/>
                    <a:lumOff val="5000"/>
                  </a:schemeClr>
                </a:solidFill>
                <a:latin typeface="Comic Sans MS" pitchFamily="66" charset="0"/>
              </a:rPr>
              <a:t>paylaşamamamız  ne kadar </a:t>
            </a:r>
            <a:r>
              <a:rPr lang="tr-TR" u="sng" dirty="0" smtClean="0">
                <a:solidFill>
                  <a:schemeClr val="tx1">
                    <a:lumMod val="95000"/>
                    <a:lumOff val="5000"/>
                  </a:schemeClr>
                </a:solidFill>
                <a:latin typeface="Comic Sans MS" pitchFamily="66" charset="0"/>
              </a:rPr>
              <a:t>DOĞRU?</a:t>
            </a:r>
            <a:endParaRPr lang="en-US" u="sng" dirty="0">
              <a:solidFill>
                <a:schemeClr val="tx1">
                  <a:lumMod val="95000"/>
                  <a:lumOff val="5000"/>
                </a:schemeClr>
              </a:solidFill>
              <a:latin typeface="Comic Sans MS" pitchFamily="66" charset="0"/>
            </a:endParaRPr>
          </a:p>
        </p:txBody>
      </p:sp>
    </p:spTree>
  </p:cSld>
  <p:clrMapOvr>
    <a:masterClrMapping/>
  </p:clrMapOvr>
  <p:transition>
    <p:push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072.jpg"/>
          <p:cNvPicPr>
            <a:picLocks noChangeAspect="1"/>
          </p:cNvPicPr>
          <p:nvPr/>
        </p:nvPicPr>
        <p:blipFill>
          <a:blip r:embed="rId2"/>
          <a:stretch>
            <a:fillRect/>
          </a:stretch>
        </p:blipFill>
        <p:spPr>
          <a:xfrm>
            <a:off x="304800" y="381001"/>
            <a:ext cx="3505200" cy="2209800"/>
          </a:xfrm>
          <a:prstGeom prst="rect">
            <a:avLst/>
          </a:prstGeom>
        </p:spPr>
      </p:pic>
      <p:pic>
        <p:nvPicPr>
          <p:cNvPr id="3" name="2 Resim" descr="arkadasolalim.jpg"/>
          <p:cNvPicPr>
            <a:picLocks noChangeAspect="1"/>
          </p:cNvPicPr>
          <p:nvPr/>
        </p:nvPicPr>
        <p:blipFill>
          <a:blip r:embed="rId3"/>
          <a:stretch>
            <a:fillRect/>
          </a:stretch>
        </p:blipFill>
        <p:spPr>
          <a:xfrm>
            <a:off x="4267200" y="381001"/>
            <a:ext cx="4152900" cy="2362200"/>
          </a:xfrm>
          <a:prstGeom prst="rect">
            <a:avLst/>
          </a:prstGeom>
          <a:effectLst>
            <a:glow rad="228600">
              <a:schemeClr val="accent6">
                <a:satMod val="175000"/>
                <a:alpha val="40000"/>
              </a:schemeClr>
            </a:glow>
          </a:effectLst>
        </p:spPr>
      </p:pic>
      <p:pic>
        <p:nvPicPr>
          <p:cNvPr id="4" name="3 Resim" descr="filesaygi.jpg"/>
          <p:cNvPicPr>
            <a:picLocks noChangeAspect="1"/>
          </p:cNvPicPr>
          <p:nvPr/>
        </p:nvPicPr>
        <p:blipFill>
          <a:blip r:embed="rId4"/>
          <a:stretch>
            <a:fillRect/>
          </a:stretch>
        </p:blipFill>
        <p:spPr>
          <a:xfrm>
            <a:off x="381000" y="2971800"/>
            <a:ext cx="4762500" cy="3162300"/>
          </a:xfrm>
          <a:prstGeom prst="rect">
            <a:avLst/>
          </a:prstGeom>
        </p:spPr>
      </p:pic>
      <p:sp>
        <p:nvSpPr>
          <p:cNvPr id="5" name="4 Metin kutusu"/>
          <p:cNvSpPr txBox="1"/>
          <p:nvPr/>
        </p:nvSpPr>
        <p:spPr>
          <a:xfrm>
            <a:off x="5791200" y="3352800"/>
            <a:ext cx="2667000" cy="1754326"/>
          </a:xfrm>
          <a:prstGeom prst="rect">
            <a:avLst/>
          </a:prstGeom>
          <a:effectLst>
            <a:glow rad="228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tr-TR" dirty="0" smtClean="0">
                <a:latin typeface="Comic Sans MS" pitchFamily="66" charset="0"/>
              </a:rPr>
              <a:t>Biz onların etlerinden, sütlerinden, yünlerinde ve ürettiklerinden yararlanıyoruz. Onlara borçluyuz ve muhtacız!!!</a:t>
            </a:r>
            <a:endParaRPr lang="en-US" dirty="0">
              <a:latin typeface="Comic Sans MS" pitchFamily="66" charset="0"/>
            </a:endParaRPr>
          </a:p>
        </p:txBody>
      </p:sp>
    </p:spTree>
  </p:cSld>
  <p:clrMapOvr>
    <a:masterClrMapping/>
  </p:clrMapOvr>
  <p:transition>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533400" y="533400"/>
            <a:ext cx="3886200" cy="1200329"/>
          </a:xfrm>
          <a:prstGeom prst="rect">
            <a:avLst/>
          </a:prstGeom>
          <a:effectLst>
            <a:glow rad="228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solidFill>
                  <a:schemeClr val="accent2">
                    <a:lumMod val="50000"/>
                  </a:schemeClr>
                </a:solidFill>
                <a:latin typeface="Comic Sans MS" pitchFamily="66" charset="0"/>
              </a:rPr>
              <a:t>Bu yüzden onlara </a:t>
            </a:r>
            <a:r>
              <a:rPr lang="tr-TR" smtClean="0">
                <a:solidFill>
                  <a:schemeClr val="accent2">
                    <a:lumMod val="50000"/>
                  </a:schemeClr>
                </a:solidFill>
                <a:latin typeface="Comic Sans MS" pitchFamily="66" charset="0"/>
              </a:rPr>
              <a:t>saygı duymalı </a:t>
            </a:r>
            <a:r>
              <a:rPr lang="tr-TR" dirty="0" smtClean="0">
                <a:solidFill>
                  <a:schemeClr val="accent2">
                    <a:lumMod val="50000"/>
                  </a:schemeClr>
                </a:solidFill>
                <a:latin typeface="Comic Sans MS" pitchFamily="66" charset="0"/>
              </a:rPr>
              <a:t>ve sevgi göstermeliyiz. Onlarında yaşamaya ve mutlu olmaya hakkı olduğunu unutmamalıyız!!!</a:t>
            </a:r>
            <a:endParaRPr lang="en-US" dirty="0">
              <a:solidFill>
                <a:schemeClr val="accent2">
                  <a:lumMod val="50000"/>
                </a:schemeClr>
              </a:solidFill>
              <a:latin typeface="Comic Sans MS" pitchFamily="66" charset="0"/>
            </a:endParaRPr>
          </a:p>
        </p:txBody>
      </p:sp>
      <p:pic>
        <p:nvPicPr>
          <p:cNvPr id="3" name="2 Resim" descr="fotografciveayi116.jpg"/>
          <p:cNvPicPr>
            <a:picLocks noChangeAspect="1"/>
          </p:cNvPicPr>
          <p:nvPr/>
        </p:nvPicPr>
        <p:blipFill>
          <a:blip r:embed="rId2"/>
          <a:stretch>
            <a:fillRect/>
          </a:stretch>
        </p:blipFill>
        <p:spPr>
          <a:xfrm>
            <a:off x="5715000" y="533400"/>
            <a:ext cx="2895600" cy="3276600"/>
          </a:xfrm>
          <a:prstGeom prst="rect">
            <a:avLst/>
          </a:prstGeom>
        </p:spPr>
      </p:pic>
      <p:pic>
        <p:nvPicPr>
          <p:cNvPr id="4" name="3 Resim" descr="giden-dostluk.jpg"/>
          <p:cNvPicPr>
            <a:picLocks noChangeAspect="1"/>
          </p:cNvPicPr>
          <p:nvPr/>
        </p:nvPicPr>
        <p:blipFill>
          <a:blip r:embed="rId3"/>
          <a:stretch>
            <a:fillRect/>
          </a:stretch>
        </p:blipFill>
        <p:spPr>
          <a:xfrm>
            <a:off x="457200" y="2133600"/>
            <a:ext cx="3886200" cy="3838575"/>
          </a:xfrm>
          <a:prstGeom prst="rect">
            <a:avLst/>
          </a:prstGeom>
        </p:spPr>
      </p:pic>
      <p:pic>
        <p:nvPicPr>
          <p:cNvPr id="5" name="4 Resim" descr="haytap2g0006.jpg"/>
          <p:cNvPicPr>
            <a:picLocks noChangeAspect="1"/>
          </p:cNvPicPr>
          <p:nvPr/>
        </p:nvPicPr>
        <p:blipFill>
          <a:blip r:embed="rId4"/>
          <a:stretch>
            <a:fillRect/>
          </a:stretch>
        </p:blipFill>
        <p:spPr>
          <a:xfrm>
            <a:off x="4953000" y="4038600"/>
            <a:ext cx="3543300" cy="2371725"/>
          </a:xfrm>
          <a:prstGeom prst="rect">
            <a:avLst/>
          </a:prstGeom>
          <a:effectLst>
            <a:glow rad="228600">
              <a:schemeClr val="accent3">
                <a:satMod val="175000"/>
                <a:alpha val="40000"/>
              </a:schemeClr>
            </a:glow>
          </a:effectLst>
        </p:spPr>
      </p:pic>
    </p:spTree>
  </p:cSld>
  <p:clrMapOvr>
    <a:masterClrMapping/>
  </p:clrMapOvr>
  <p:transition>
    <p:cover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81000" y="609600"/>
            <a:ext cx="5029200" cy="2585323"/>
          </a:xfrm>
          <a:prstGeom prst="rect">
            <a:avLst/>
          </a:prstGeom>
          <a:effectLst>
            <a:glow rad="228600">
              <a:schemeClr val="accent5">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tr-TR" dirty="0" smtClean="0">
                <a:latin typeface="Comic Sans MS" pitchFamily="66" charset="0"/>
              </a:rPr>
              <a:t>Ekolojik sistem içerisinde tüm canlılar; insanlar, hayvanlar, bitkiler; ağaçlar, böcekler, deniz canlıları vs. birbirine bağlıdır.</a:t>
            </a:r>
          </a:p>
          <a:p>
            <a:r>
              <a:rPr lang="tr-TR" dirty="0" smtClean="0">
                <a:solidFill>
                  <a:schemeClr val="accent3">
                    <a:lumMod val="40000"/>
                    <a:lumOff val="60000"/>
                  </a:schemeClr>
                </a:solidFill>
                <a:latin typeface="Comic Sans MS" pitchFamily="66" charset="0"/>
              </a:rPr>
              <a:t>Bu yüzden;</a:t>
            </a:r>
          </a:p>
          <a:p>
            <a:r>
              <a:rPr lang="tr-TR" dirty="0" smtClean="0">
                <a:solidFill>
                  <a:schemeClr val="accent2">
                    <a:lumMod val="40000"/>
                    <a:lumOff val="60000"/>
                  </a:schemeClr>
                </a:solidFill>
                <a:latin typeface="Comic Sans MS" pitchFamily="66" charset="0"/>
              </a:rPr>
              <a:t>Hayvanları incitmekten,</a:t>
            </a:r>
          </a:p>
          <a:p>
            <a:r>
              <a:rPr lang="tr-TR" dirty="0" smtClean="0">
                <a:solidFill>
                  <a:schemeClr val="accent2">
                    <a:lumMod val="40000"/>
                    <a:lumOff val="60000"/>
                  </a:schemeClr>
                </a:solidFill>
                <a:latin typeface="Comic Sans MS" pitchFamily="66" charset="0"/>
              </a:rPr>
              <a:t>Sadece spor olsun diye avlanmaktan,</a:t>
            </a:r>
          </a:p>
          <a:p>
            <a:r>
              <a:rPr lang="tr-TR" dirty="0" smtClean="0">
                <a:solidFill>
                  <a:schemeClr val="accent2">
                    <a:lumMod val="40000"/>
                    <a:lumOff val="60000"/>
                  </a:schemeClr>
                </a:solidFill>
                <a:latin typeface="Comic Sans MS" pitchFamily="66" charset="0"/>
              </a:rPr>
              <a:t>Gereksiz yere yavru balıkları tutmaktan,</a:t>
            </a:r>
          </a:p>
          <a:p>
            <a:r>
              <a:rPr lang="tr-TR" dirty="0" smtClean="0">
                <a:solidFill>
                  <a:schemeClr val="accent2">
                    <a:lumMod val="40000"/>
                    <a:lumOff val="60000"/>
                  </a:schemeClr>
                </a:solidFill>
                <a:latin typeface="Comic Sans MS" pitchFamily="66" charset="0"/>
              </a:rPr>
              <a:t>Doğayı kirletmekten ve</a:t>
            </a:r>
          </a:p>
          <a:p>
            <a:r>
              <a:rPr lang="tr-TR" dirty="0" smtClean="0">
                <a:solidFill>
                  <a:schemeClr val="accent2">
                    <a:lumMod val="40000"/>
                    <a:lumOff val="60000"/>
                  </a:schemeClr>
                </a:solidFill>
                <a:latin typeface="Comic Sans MS" pitchFamily="66" charset="0"/>
              </a:rPr>
              <a:t>İsraf yapmaktan KAÇINMALIYIZ!!!</a:t>
            </a:r>
            <a:r>
              <a:rPr lang="tr-TR" dirty="0" smtClean="0">
                <a:latin typeface="Comic Sans MS" pitchFamily="66" charset="0"/>
              </a:rPr>
              <a:t> </a:t>
            </a:r>
            <a:endParaRPr lang="en-US" dirty="0">
              <a:latin typeface="Comic Sans MS" pitchFamily="66" charset="0"/>
            </a:endParaRPr>
          </a:p>
        </p:txBody>
      </p:sp>
      <p:pic>
        <p:nvPicPr>
          <p:cNvPr id="4" name="3 Resim" descr="kiymetlim.jpg"/>
          <p:cNvPicPr>
            <a:picLocks noChangeAspect="1"/>
          </p:cNvPicPr>
          <p:nvPr/>
        </p:nvPicPr>
        <p:blipFill>
          <a:blip r:embed="rId2"/>
          <a:stretch>
            <a:fillRect/>
          </a:stretch>
        </p:blipFill>
        <p:spPr>
          <a:xfrm>
            <a:off x="5486400" y="609600"/>
            <a:ext cx="3133725" cy="3581400"/>
          </a:xfrm>
          <a:prstGeom prst="rect">
            <a:avLst/>
          </a:prstGeom>
          <a:effectLst>
            <a:glow rad="228600">
              <a:schemeClr val="accent3">
                <a:satMod val="175000"/>
                <a:alpha val="40000"/>
              </a:schemeClr>
            </a:glow>
          </a:effectLst>
        </p:spPr>
      </p:pic>
      <p:pic>
        <p:nvPicPr>
          <p:cNvPr id="5" name="4 Resim" descr="haytap2g0053.jpg"/>
          <p:cNvPicPr>
            <a:picLocks noChangeAspect="1"/>
          </p:cNvPicPr>
          <p:nvPr/>
        </p:nvPicPr>
        <p:blipFill>
          <a:blip r:embed="rId3"/>
          <a:stretch>
            <a:fillRect/>
          </a:stretch>
        </p:blipFill>
        <p:spPr>
          <a:xfrm>
            <a:off x="457200" y="3581400"/>
            <a:ext cx="4087219" cy="2509837"/>
          </a:xfrm>
          <a:prstGeom prst="rect">
            <a:avLst/>
          </a:prstGeom>
          <a:effectLst>
            <a:glow rad="228600">
              <a:schemeClr val="accent1">
                <a:satMod val="175000"/>
                <a:alpha val="40000"/>
              </a:schemeClr>
            </a:glow>
          </a:effectLst>
        </p:spPr>
      </p:pic>
      <p:pic>
        <p:nvPicPr>
          <p:cNvPr id="6" name="5 Resim" descr="Resim5.jpg"/>
          <p:cNvPicPr>
            <a:picLocks noChangeAspect="1"/>
          </p:cNvPicPr>
          <p:nvPr/>
        </p:nvPicPr>
        <p:blipFill>
          <a:blip r:embed="rId4"/>
          <a:stretch>
            <a:fillRect/>
          </a:stretch>
        </p:blipFill>
        <p:spPr>
          <a:xfrm>
            <a:off x="4800600" y="4343400"/>
            <a:ext cx="3837061" cy="2157046"/>
          </a:xfrm>
          <a:prstGeom prst="rect">
            <a:avLst/>
          </a:prstGeom>
        </p:spPr>
      </p:pic>
    </p:spTree>
  </p:cSld>
  <p:clrMapOvr>
    <a:masterClrMapping/>
  </p:clrMapOvr>
  <p:transition>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Resim1.jpg"/>
          <p:cNvPicPr>
            <a:picLocks noChangeAspect="1"/>
          </p:cNvPicPr>
          <p:nvPr/>
        </p:nvPicPr>
        <p:blipFill>
          <a:blip r:embed="rId2"/>
          <a:stretch>
            <a:fillRect/>
          </a:stretch>
        </p:blipFill>
        <p:spPr>
          <a:xfrm>
            <a:off x="304800" y="228599"/>
            <a:ext cx="3810000" cy="2819401"/>
          </a:xfrm>
          <a:prstGeom prst="rect">
            <a:avLst/>
          </a:prstGeom>
          <a:effectLst>
            <a:glow rad="228600">
              <a:schemeClr val="accent3">
                <a:satMod val="175000"/>
                <a:alpha val="40000"/>
              </a:schemeClr>
            </a:glow>
          </a:effectLst>
        </p:spPr>
      </p:pic>
      <p:pic>
        <p:nvPicPr>
          <p:cNvPr id="4" name="3 Resim" descr="Resim7.jpg"/>
          <p:cNvPicPr>
            <a:picLocks noChangeAspect="1"/>
          </p:cNvPicPr>
          <p:nvPr/>
        </p:nvPicPr>
        <p:blipFill>
          <a:blip r:embed="rId3"/>
          <a:stretch>
            <a:fillRect/>
          </a:stretch>
        </p:blipFill>
        <p:spPr>
          <a:xfrm>
            <a:off x="4648200" y="228600"/>
            <a:ext cx="3890683" cy="2819400"/>
          </a:xfrm>
          <a:prstGeom prst="rect">
            <a:avLst/>
          </a:prstGeom>
          <a:effectLst>
            <a:glow rad="228600">
              <a:schemeClr val="accent1">
                <a:satMod val="175000"/>
                <a:alpha val="40000"/>
              </a:schemeClr>
            </a:glow>
          </a:effectLst>
        </p:spPr>
      </p:pic>
      <p:pic>
        <p:nvPicPr>
          <p:cNvPr id="5" name="4 Resim" descr="Resim6.jpg"/>
          <p:cNvPicPr>
            <a:picLocks noChangeAspect="1"/>
          </p:cNvPicPr>
          <p:nvPr/>
        </p:nvPicPr>
        <p:blipFill>
          <a:blip r:embed="rId4"/>
          <a:stretch>
            <a:fillRect/>
          </a:stretch>
        </p:blipFill>
        <p:spPr>
          <a:xfrm>
            <a:off x="1524000" y="3124200"/>
            <a:ext cx="5715000" cy="3579163"/>
          </a:xfrm>
          <a:prstGeom prst="rect">
            <a:avLst/>
          </a:prstGeom>
          <a:effectLst>
            <a:glow rad="228600">
              <a:schemeClr val="accent6">
                <a:satMod val="175000"/>
                <a:alpha val="40000"/>
              </a:schemeClr>
            </a:glow>
          </a:effectLst>
        </p:spPr>
      </p:pic>
    </p:spTree>
  </p:cSld>
  <p:clrMapOvr>
    <a:masterClrMapping/>
  </p:clrMapOvr>
  <p:transition>
    <p:cover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haytap2g0038.jpg"/>
          <p:cNvPicPr>
            <a:picLocks noChangeAspect="1"/>
          </p:cNvPicPr>
          <p:nvPr/>
        </p:nvPicPr>
        <p:blipFill>
          <a:blip r:embed="rId2"/>
          <a:stretch>
            <a:fillRect/>
          </a:stretch>
        </p:blipFill>
        <p:spPr>
          <a:xfrm>
            <a:off x="381000" y="1447800"/>
            <a:ext cx="4343400" cy="3333750"/>
          </a:xfrm>
          <a:prstGeom prst="rect">
            <a:avLst/>
          </a:prstGeom>
          <a:effectLst>
            <a:glow rad="228600">
              <a:schemeClr val="accent4">
                <a:satMod val="175000"/>
                <a:alpha val="40000"/>
              </a:schemeClr>
            </a:glow>
          </a:effectLst>
        </p:spPr>
      </p:pic>
      <p:sp>
        <p:nvSpPr>
          <p:cNvPr id="3" name="2 Metin kutusu"/>
          <p:cNvSpPr txBox="1"/>
          <p:nvPr/>
        </p:nvSpPr>
        <p:spPr>
          <a:xfrm>
            <a:off x="4953000" y="457200"/>
            <a:ext cx="3733800" cy="5909310"/>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tr-TR" b="1" dirty="0" smtClean="0">
                <a:solidFill>
                  <a:schemeClr val="accent2">
                    <a:lumMod val="75000"/>
                  </a:schemeClr>
                </a:solidFill>
                <a:latin typeface="Comic Sans MS" pitchFamily="66" charset="0"/>
              </a:rPr>
              <a:t>Onların hastalıkları da insanlar gibi çeşitlidir.</a:t>
            </a:r>
          </a:p>
          <a:p>
            <a:endParaRPr lang="tr-TR" b="1" dirty="0">
              <a:solidFill>
                <a:schemeClr val="accent5">
                  <a:lumMod val="75000"/>
                </a:schemeClr>
              </a:solidFill>
              <a:latin typeface="Comic Sans MS" pitchFamily="66" charset="0"/>
            </a:endParaRPr>
          </a:p>
          <a:p>
            <a:r>
              <a:rPr lang="tr-TR" b="1" dirty="0" smtClean="0">
                <a:solidFill>
                  <a:schemeClr val="accent5">
                    <a:lumMod val="75000"/>
                  </a:schemeClr>
                </a:solidFill>
                <a:latin typeface="Comic Sans MS" pitchFamily="66" charset="0"/>
              </a:rPr>
              <a:t>Her hasta köpek uyuz veya kuduz değildir. Zaten kuduz vakaları artık ülkemizde ve dünyada yok denecek kadar azdır.</a:t>
            </a:r>
          </a:p>
          <a:p>
            <a:endParaRPr lang="tr-TR" b="1" dirty="0">
              <a:solidFill>
                <a:schemeClr val="accent5">
                  <a:lumMod val="75000"/>
                </a:schemeClr>
              </a:solidFill>
              <a:latin typeface="Comic Sans MS" pitchFamily="66" charset="0"/>
            </a:endParaRPr>
          </a:p>
          <a:p>
            <a:r>
              <a:rPr lang="tr-TR" b="1" dirty="0" smtClean="0">
                <a:solidFill>
                  <a:schemeClr val="accent3">
                    <a:lumMod val="75000"/>
                  </a:schemeClr>
                </a:solidFill>
                <a:latin typeface="Comic Sans MS" pitchFamily="66" charset="0"/>
              </a:rPr>
              <a:t>Hasta bir hayvan gördüğünüzde, şunları da düşünün; </a:t>
            </a:r>
            <a:r>
              <a:rPr lang="tr-TR" b="1" u="sng" dirty="0" smtClean="0">
                <a:solidFill>
                  <a:schemeClr val="accent3">
                    <a:lumMod val="75000"/>
                  </a:schemeClr>
                </a:solidFill>
                <a:latin typeface="Comic Sans MS" pitchFamily="66" charset="0"/>
              </a:rPr>
              <a:t>bu hayvan grip olabilir, dişi ağrıyor olabilir, bir sebepten tüyleri dökülüyor olabilir veya başı ağrıyor olabilir, düşüp veya kaza geçirip kendini yaralamış olabilir; yani hayvanların da bizim gibi bir çok hastalığı vardır. Hepsi insanlar için zararlı değildir. </a:t>
            </a:r>
            <a:endParaRPr lang="en-US" b="1" u="sng" dirty="0">
              <a:solidFill>
                <a:schemeClr val="accent3">
                  <a:lumMod val="75000"/>
                </a:schemeClr>
              </a:solidFill>
              <a:latin typeface="Comic Sans MS" pitchFamily="66" charset="0"/>
            </a:endParaRPr>
          </a:p>
        </p:txBody>
      </p:sp>
    </p:spTree>
  </p:cSld>
  <p:clrMapOvr>
    <a:masterClrMapping/>
  </p:clrMapOvr>
  <p:transition>
    <p:pull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Resim8.jpg"/>
          <p:cNvPicPr>
            <a:picLocks noChangeAspect="1"/>
          </p:cNvPicPr>
          <p:nvPr/>
        </p:nvPicPr>
        <p:blipFill>
          <a:blip r:embed="rId2"/>
          <a:stretch>
            <a:fillRect/>
          </a:stretch>
        </p:blipFill>
        <p:spPr>
          <a:xfrm>
            <a:off x="232913" y="237744"/>
            <a:ext cx="4235479" cy="3115056"/>
          </a:xfrm>
          <a:prstGeom prst="rect">
            <a:avLst/>
          </a:prstGeom>
        </p:spPr>
      </p:pic>
      <p:pic>
        <p:nvPicPr>
          <p:cNvPr id="4" name="3 Resim" descr="Resim9.jpg"/>
          <p:cNvPicPr>
            <a:picLocks noChangeAspect="1"/>
          </p:cNvPicPr>
          <p:nvPr/>
        </p:nvPicPr>
        <p:blipFill>
          <a:blip r:embed="rId3"/>
          <a:stretch>
            <a:fillRect/>
          </a:stretch>
        </p:blipFill>
        <p:spPr>
          <a:xfrm>
            <a:off x="1066799" y="3352800"/>
            <a:ext cx="7162801" cy="3200400"/>
          </a:xfrm>
          <a:prstGeom prst="rect">
            <a:avLst/>
          </a:prstGeom>
          <a:effectLst>
            <a:glow rad="228600">
              <a:schemeClr val="accent5">
                <a:satMod val="175000"/>
                <a:alpha val="40000"/>
              </a:schemeClr>
            </a:glow>
          </a:effectLst>
        </p:spPr>
      </p:pic>
      <p:sp>
        <p:nvSpPr>
          <p:cNvPr id="5" name="4 Metin kutusu"/>
          <p:cNvSpPr txBox="1"/>
          <p:nvPr/>
        </p:nvSpPr>
        <p:spPr>
          <a:xfrm>
            <a:off x="4724400" y="609600"/>
            <a:ext cx="3733800" cy="2246769"/>
          </a:xfrm>
          <a:prstGeom prst="rect">
            <a:avLst/>
          </a:prstGeom>
          <a:effectLst>
            <a:glow rad="228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tr-TR" sz="2800" dirty="0" smtClean="0">
                <a:latin typeface="Comic Sans MS" pitchFamily="66" charset="0"/>
              </a:rPr>
              <a:t>Biz hepimiz aynı dünyanın canlılarıyız. Hep beraber uyumlu bir şekilde yaşamalıyız!!!</a:t>
            </a:r>
            <a:endParaRPr lang="en-US" sz="2800" dirty="0">
              <a:latin typeface="Comic Sans MS" pitchFamily="66" charset="0"/>
            </a:endParaRPr>
          </a:p>
        </p:txBody>
      </p:sp>
    </p:spTree>
  </p:cSld>
  <p:clrMapOvr>
    <a:masterClrMapping/>
  </p:clrMapOvr>
  <p:transition>
    <p:cover dir="l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endemerakettim.jpg"/>
          <p:cNvPicPr>
            <a:picLocks noChangeAspect="1"/>
          </p:cNvPicPr>
          <p:nvPr/>
        </p:nvPicPr>
        <p:blipFill>
          <a:blip r:embed="rId2"/>
          <a:stretch>
            <a:fillRect/>
          </a:stretch>
        </p:blipFill>
        <p:spPr>
          <a:xfrm>
            <a:off x="228600" y="304800"/>
            <a:ext cx="3429000" cy="2514600"/>
          </a:xfrm>
          <a:prstGeom prst="rect">
            <a:avLst/>
          </a:prstGeom>
          <a:effectLst>
            <a:glow rad="228600">
              <a:schemeClr val="accent2">
                <a:satMod val="175000"/>
                <a:alpha val="40000"/>
              </a:schemeClr>
            </a:glow>
          </a:effectLst>
        </p:spPr>
      </p:pic>
      <p:pic>
        <p:nvPicPr>
          <p:cNvPr id="3" name="2 Resim" descr="askerler.jpg"/>
          <p:cNvPicPr>
            <a:picLocks noChangeAspect="1"/>
          </p:cNvPicPr>
          <p:nvPr/>
        </p:nvPicPr>
        <p:blipFill>
          <a:blip r:embed="rId3"/>
          <a:stretch>
            <a:fillRect/>
          </a:stretch>
        </p:blipFill>
        <p:spPr>
          <a:xfrm>
            <a:off x="3276600" y="3048000"/>
            <a:ext cx="2381250" cy="1776413"/>
          </a:xfrm>
          <a:prstGeom prst="rect">
            <a:avLst/>
          </a:prstGeom>
        </p:spPr>
      </p:pic>
      <p:pic>
        <p:nvPicPr>
          <p:cNvPr id="4" name="3 Resim" descr="haytap2g0005.jpg"/>
          <p:cNvPicPr>
            <a:picLocks noChangeAspect="1"/>
          </p:cNvPicPr>
          <p:nvPr/>
        </p:nvPicPr>
        <p:blipFill>
          <a:blip r:embed="rId4"/>
          <a:stretch>
            <a:fillRect/>
          </a:stretch>
        </p:blipFill>
        <p:spPr>
          <a:xfrm>
            <a:off x="3810000" y="381000"/>
            <a:ext cx="1683068" cy="2438400"/>
          </a:xfrm>
          <a:prstGeom prst="rect">
            <a:avLst/>
          </a:prstGeom>
        </p:spPr>
      </p:pic>
      <p:pic>
        <p:nvPicPr>
          <p:cNvPr id="5" name="4 Resim" descr="haytap2g0020.jpg"/>
          <p:cNvPicPr>
            <a:picLocks noChangeAspect="1"/>
          </p:cNvPicPr>
          <p:nvPr/>
        </p:nvPicPr>
        <p:blipFill>
          <a:blip r:embed="rId5"/>
          <a:stretch>
            <a:fillRect/>
          </a:stretch>
        </p:blipFill>
        <p:spPr>
          <a:xfrm>
            <a:off x="304800" y="4572000"/>
            <a:ext cx="3124200" cy="1976438"/>
          </a:xfrm>
          <a:prstGeom prst="rect">
            <a:avLst/>
          </a:prstGeom>
        </p:spPr>
      </p:pic>
      <p:pic>
        <p:nvPicPr>
          <p:cNvPr id="6" name="5 Resim" descr="haytap2g0046.jpg"/>
          <p:cNvPicPr>
            <a:picLocks noChangeAspect="1"/>
          </p:cNvPicPr>
          <p:nvPr/>
        </p:nvPicPr>
        <p:blipFill>
          <a:blip r:embed="rId6"/>
          <a:stretch>
            <a:fillRect/>
          </a:stretch>
        </p:blipFill>
        <p:spPr>
          <a:xfrm>
            <a:off x="5613149" y="381000"/>
            <a:ext cx="3226051" cy="2438400"/>
          </a:xfrm>
          <a:prstGeom prst="rect">
            <a:avLst/>
          </a:prstGeom>
        </p:spPr>
      </p:pic>
      <p:pic>
        <p:nvPicPr>
          <p:cNvPr id="7" name="6 Resim" descr="kucuklerindunyasi.jpg"/>
          <p:cNvPicPr>
            <a:picLocks noChangeAspect="1"/>
          </p:cNvPicPr>
          <p:nvPr/>
        </p:nvPicPr>
        <p:blipFill>
          <a:blip r:embed="rId7"/>
          <a:stretch>
            <a:fillRect/>
          </a:stretch>
        </p:blipFill>
        <p:spPr>
          <a:xfrm>
            <a:off x="5486400" y="4108041"/>
            <a:ext cx="3505151" cy="2440397"/>
          </a:xfrm>
          <a:prstGeom prst="rect">
            <a:avLst/>
          </a:prstGeom>
          <a:effectLst>
            <a:glow rad="228600">
              <a:schemeClr val="accent3">
                <a:satMod val="175000"/>
                <a:alpha val="40000"/>
              </a:schemeClr>
            </a:glow>
          </a:effectLst>
        </p:spPr>
      </p:pic>
      <p:sp>
        <p:nvSpPr>
          <p:cNvPr id="8" name="7 Metin kutusu"/>
          <p:cNvSpPr txBox="1"/>
          <p:nvPr/>
        </p:nvSpPr>
        <p:spPr>
          <a:xfrm>
            <a:off x="381000" y="2895600"/>
            <a:ext cx="2438400" cy="1477328"/>
          </a:xfrm>
          <a:prstGeom prst="rect">
            <a:avLst/>
          </a:prstGeom>
          <a:effectLst>
            <a:glow rad="228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tr-TR" dirty="0" smtClean="0">
                <a:latin typeface="Comic Sans MS" pitchFamily="66" charset="0"/>
              </a:rPr>
              <a:t>Unutmayalım ki; Hayvanlar; KOMİKLER,</a:t>
            </a:r>
          </a:p>
          <a:p>
            <a:r>
              <a:rPr lang="tr-TR" dirty="0" smtClean="0">
                <a:latin typeface="Comic Sans MS" pitchFamily="66" charset="0"/>
              </a:rPr>
              <a:t>SEVECENLER,</a:t>
            </a:r>
          </a:p>
          <a:p>
            <a:r>
              <a:rPr lang="tr-TR" dirty="0" smtClean="0">
                <a:latin typeface="Comic Sans MS" pitchFamily="66" charset="0"/>
              </a:rPr>
              <a:t>SADIKLAR,</a:t>
            </a:r>
            <a:endParaRPr lang="en-US" dirty="0">
              <a:latin typeface="Comic Sans MS" pitchFamily="66" charset="0"/>
            </a:endParaRPr>
          </a:p>
        </p:txBody>
      </p:sp>
      <p:sp>
        <p:nvSpPr>
          <p:cNvPr id="9" name="8 Metin kutusu"/>
          <p:cNvSpPr txBox="1"/>
          <p:nvPr/>
        </p:nvSpPr>
        <p:spPr>
          <a:xfrm>
            <a:off x="6477000" y="2971800"/>
            <a:ext cx="1981200" cy="923330"/>
          </a:xfrm>
          <a:prstGeom prst="rect">
            <a:avLst/>
          </a:prstGeom>
          <a:effectLst>
            <a:glow rad="228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tr-TR" dirty="0" smtClean="0">
                <a:latin typeface="Comic Sans MS" pitchFamily="66" charset="0"/>
              </a:rPr>
              <a:t>VEFALILAR,</a:t>
            </a:r>
          </a:p>
          <a:p>
            <a:r>
              <a:rPr lang="tr-TR" dirty="0" smtClean="0">
                <a:latin typeface="Comic Sans MS" pitchFamily="66" charset="0"/>
              </a:rPr>
              <a:t>DOSTLAR,</a:t>
            </a:r>
          </a:p>
          <a:p>
            <a:endParaRPr lang="en-US" dirty="0">
              <a:latin typeface="Comic Sans MS" pitchFamily="66" charset="0"/>
            </a:endParaRPr>
          </a:p>
        </p:txBody>
      </p:sp>
    </p:spTree>
  </p:cSld>
  <p:clrMapOvr>
    <a:masterClrMapping/>
  </p:clrMapOvr>
  <p:transition>
    <p:cover dir="l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haytap2g0055.jpg"/>
          <p:cNvPicPr>
            <a:picLocks noChangeAspect="1"/>
          </p:cNvPicPr>
          <p:nvPr/>
        </p:nvPicPr>
        <p:blipFill>
          <a:blip r:embed="rId2"/>
          <a:stretch>
            <a:fillRect/>
          </a:stretch>
        </p:blipFill>
        <p:spPr>
          <a:xfrm>
            <a:off x="381000" y="304800"/>
            <a:ext cx="3313455" cy="1981200"/>
          </a:xfrm>
          <a:prstGeom prst="rect">
            <a:avLst/>
          </a:prstGeom>
        </p:spPr>
      </p:pic>
      <p:pic>
        <p:nvPicPr>
          <p:cNvPr id="3" name="2 Resim" descr="kediadam.jpg"/>
          <p:cNvPicPr>
            <a:picLocks noChangeAspect="1"/>
          </p:cNvPicPr>
          <p:nvPr/>
        </p:nvPicPr>
        <p:blipFill>
          <a:blip r:embed="rId3"/>
          <a:stretch>
            <a:fillRect/>
          </a:stretch>
        </p:blipFill>
        <p:spPr>
          <a:xfrm>
            <a:off x="3962400" y="304800"/>
            <a:ext cx="2362200" cy="2362200"/>
          </a:xfrm>
          <a:prstGeom prst="rect">
            <a:avLst/>
          </a:prstGeom>
        </p:spPr>
      </p:pic>
      <p:pic>
        <p:nvPicPr>
          <p:cNvPr id="4" name="3 Resim" descr="makale3.jpg"/>
          <p:cNvPicPr>
            <a:picLocks noChangeAspect="1"/>
          </p:cNvPicPr>
          <p:nvPr/>
        </p:nvPicPr>
        <p:blipFill>
          <a:blip r:embed="rId4"/>
          <a:stretch>
            <a:fillRect/>
          </a:stretch>
        </p:blipFill>
        <p:spPr>
          <a:xfrm>
            <a:off x="381000" y="2514600"/>
            <a:ext cx="2381250" cy="3810000"/>
          </a:xfrm>
          <a:prstGeom prst="rect">
            <a:avLst/>
          </a:prstGeom>
          <a:effectLst>
            <a:glow rad="228600">
              <a:schemeClr val="accent3">
                <a:satMod val="175000"/>
                <a:alpha val="40000"/>
              </a:schemeClr>
            </a:glow>
          </a:effectLst>
        </p:spPr>
      </p:pic>
      <p:pic>
        <p:nvPicPr>
          <p:cNvPr id="5" name="4 Resim" descr="ikikucukpencere.jpg"/>
          <p:cNvPicPr>
            <a:picLocks noChangeAspect="1"/>
          </p:cNvPicPr>
          <p:nvPr/>
        </p:nvPicPr>
        <p:blipFill>
          <a:blip r:embed="rId5"/>
          <a:stretch>
            <a:fillRect/>
          </a:stretch>
        </p:blipFill>
        <p:spPr>
          <a:xfrm>
            <a:off x="2971800" y="3048000"/>
            <a:ext cx="2550319" cy="3200400"/>
          </a:xfrm>
          <a:prstGeom prst="rect">
            <a:avLst/>
          </a:prstGeom>
        </p:spPr>
      </p:pic>
      <p:pic>
        <p:nvPicPr>
          <p:cNvPr id="6" name="5 Resim" descr="wall0012.jpg"/>
          <p:cNvPicPr>
            <a:picLocks noChangeAspect="1"/>
          </p:cNvPicPr>
          <p:nvPr/>
        </p:nvPicPr>
        <p:blipFill>
          <a:blip r:embed="rId6"/>
          <a:stretch>
            <a:fillRect/>
          </a:stretch>
        </p:blipFill>
        <p:spPr>
          <a:xfrm>
            <a:off x="5715000" y="3276600"/>
            <a:ext cx="3194049" cy="3124200"/>
          </a:xfrm>
          <a:prstGeom prst="rect">
            <a:avLst/>
          </a:prstGeom>
        </p:spPr>
      </p:pic>
      <p:pic>
        <p:nvPicPr>
          <p:cNvPr id="7" name="6 Resim" descr="wall0082.jpg"/>
          <p:cNvPicPr>
            <a:picLocks noChangeAspect="1"/>
          </p:cNvPicPr>
          <p:nvPr/>
        </p:nvPicPr>
        <p:blipFill>
          <a:blip r:embed="rId7"/>
          <a:stretch>
            <a:fillRect/>
          </a:stretch>
        </p:blipFill>
        <p:spPr>
          <a:xfrm>
            <a:off x="6477000" y="381000"/>
            <a:ext cx="2438400" cy="2514600"/>
          </a:xfrm>
          <a:prstGeom prst="rect">
            <a:avLst/>
          </a:prstGeom>
          <a:effectLst>
            <a:glow rad="228600">
              <a:schemeClr val="accent6">
                <a:satMod val="175000"/>
                <a:alpha val="40000"/>
              </a:schemeClr>
            </a:glow>
          </a:effectLst>
        </p:spPr>
      </p:pic>
    </p:spTree>
  </p:cSld>
  <p:clrMapOvr>
    <a:masterClrMapping/>
  </p:clrMapOvr>
  <p:transition>
    <p:cover dir="l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2971800" y="381000"/>
            <a:ext cx="3124200" cy="1754326"/>
          </a:xfrm>
          <a:prstGeom prst="rect">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tr-TR" dirty="0" smtClean="0">
                <a:latin typeface="Comic Sans MS" pitchFamily="66" charset="0"/>
              </a:rPr>
              <a:t>OYUNCULAR,</a:t>
            </a:r>
          </a:p>
          <a:p>
            <a:r>
              <a:rPr lang="tr-TR" dirty="0" smtClean="0">
                <a:latin typeface="Comic Sans MS" pitchFamily="66" charset="0"/>
              </a:rPr>
              <a:t>KORUYUCULAR,</a:t>
            </a:r>
          </a:p>
          <a:p>
            <a:r>
              <a:rPr lang="tr-TR" dirty="0" smtClean="0">
                <a:latin typeface="Comic Sans MS" pitchFamily="66" charset="0"/>
              </a:rPr>
              <a:t>YARDIMCILAR </a:t>
            </a:r>
          </a:p>
          <a:p>
            <a:r>
              <a:rPr lang="tr-TR" dirty="0" smtClean="0">
                <a:latin typeface="Comic Sans MS" pitchFamily="66" charset="0"/>
              </a:rPr>
              <a:t>VE </a:t>
            </a:r>
          </a:p>
          <a:p>
            <a:r>
              <a:rPr lang="tr-TR" dirty="0" smtClean="0">
                <a:latin typeface="Comic Sans MS" pitchFamily="66" charset="0"/>
              </a:rPr>
              <a:t>EN ÖNEMLİSİ </a:t>
            </a:r>
          </a:p>
          <a:p>
            <a:r>
              <a:rPr lang="tr-TR" dirty="0" smtClean="0">
                <a:latin typeface="Comic Sans MS" pitchFamily="66" charset="0"/>
              </a:rPr>
              <a:t>BİZLER GİBİ </a:t>
            </a:r>
            <a:r>
              <a:rPr lang="tr-TR" u="sng" dirty="0" smtClean="0">
                <a:latin typeface="Comic Sans MS" pitchFamily="66" charset="0"/>
              </a:rPr>
              <a:t>CANLILAR!!!</a:t>
            </a:r>
            <a:endParaRPr lang="en-US" u="sng" dirty="0">
              <a:latin typeface="Comic Sans MS" pitchFamily="66" charset="0"/>
            </a:endParaRPr>
          </a:p>
        </p:txBody>
      </p:sp>
      <p:pic>
        <p:nvPicPr>
          <p:cNvPr id="3" name="2 Resim" descr="wall0013.jpg"/>
          <p:cNvPicPr>
            <a:picLocks noChangeAspect="1"/>
          </p:cNvPicPr>
          <p:nvPr/>
        </p:nvPicPr>
        <p:blipFill>
          <a:blip r:embed="rId2"/>
          <a:stretch>
            <a:fillRect/>
          </a:stretch>
        </p:blipFill>
        <p:spPr>
          <a:xfrm>
            <a:off x="228601" y="228600"/>
            <a:ext cx="2514600" cy="2209800"/>
          </a:xfrm>
          <a:prstGeom prst="rect">
            <a:avLst/>
          </a:prstGeom>
        </p:spPr>
      </p:pic>
      <p:pic>
        <p:nvPicPr>
          <p:cNvPr id="4" name="3 Resim" descr="Koala.jpg"/>
          <p:cNvPicPr>
            <a:picLocks noChangeAspect="1"/>
          </p:cNvPicPr>
          <p:nvPr/>
        </p:nvPicPr>
        <p:blipFill>
          <a:blip r:embed="rId3" cstate="print"/>
          <a:stretch>
            <a:fillRect/>
          </a:stretch>
        </p:blipFill>
        <p:spPr>
          <a:xfrm>
            <a:off x="6324600" y="152400"/>
            <a:ext cx="2590800" cy="2514600"/>
          </a:xfrm>
          <a:prstGeom prst="rect">
            <a:avLst/>
          </a:prstGeom>
        </p:spPr>
      </p:pic>
      <p:pic>
        <p:nvPicPr>
          <p:cNvPr id="6" name="5 Resim" descr="wall0390.jpg"/>
          <p:cNvPicPr>
            <a:picLocks noChangeAspect="1"/>
          </p:cNvPicPr>
          <p:nvPr/>
        </p:nvPicPr>
        <p:blipFill>
          <a:blip r:embed="rId4"/>
          <a:stretch>
            <a:fillRect/>
          </a:stretch>
        </p:blipFill>
        <p:spPr>
          <a:xfrm>
            <a:off x="228600" y="2590800"/>
            <a:ext cx="3429000" cy="1981200"/>
          </a:xfrm>
          <a:prstGeom prst="rect">
            <a:avLst/>
          </a:prstGeom>
        </p:spPr>
      </p:pic>
      <p:pic>
        <p:nvPicPr>
          <p:cNvPr id="7" name="6 Resim" descr="wall0042.jpg"/>
          <p:cNvPicPr>
            <a:picLocks noChangeAspect="1"/>
          </p:cNvPicPr>
          <p:nvPr/>
        </p:nvPicPr>
        <p:blipFill>
          <a:blip r:embed="rId5"/>
          <a:stretch>
            <a:fillRect/>
          </a:stretch>
        </p:blipFill>
        <p:spPr>
          <a:xfrm>
            <a:off x="304800" y="4648200"/>
            <a:ext cx="2590800" cy="1981200"/>
          </a:xfrm>
          <a:prstGeom prst="rect">
            <a:avLst/>
          </a:prstGeom>
        </p:spPr>
      </p:pic>
      <p:pic>
        <p:nvPicPr>
          <p:cNvPr id="8" name="7 Resim" descr="www_yeniresim_com_-_Hayvan_Resimleri_-_Hemstr_-_Hamster.jpg"/>
          <p:cNvPicPr>
            <a:picLocks noChangeAspect="1"/>
          </p:cNvPicPr>
          <p:nvPr/>
        </p:nvPicPr>
        <p:blipFill>
          <a:blip r:embed="rId6"/>
          <a:stretch>
            <a:fillRect/>
          </a:stretch>
        </p:blipFill>
        <p:spPr>
          <a:xfrm>
            <a:off x="3987800" y="2895600"/>
            <a:ext cx="4927600" cy="3695700"/>
          </a:xfrm>
          <a:prstGeom prst="rect">
            <a:avLst/>
          </a:prstGeom>
          <a:effectLst>
            <a:glow rad="228600">
              <a:schemeClr val="accent6">
                <a:satMod val="175000"/>
                <a:alpha val="40000"/>
              </a:schemeClr>
            </a:glow>
          </a:effectLst>
        </p:spPr>
      </p:pic>
    </p:spTree>
  </p:cSld>
  <p:clrMapOvr>
    <a:masterClrMapping/>
  </p:clrMapOvr>
  <p:transition>
    <p:cover dir="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228600" y="457200"/>
            <a:ext cx="243840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tr-TR" dirty="0" smtClean="0">
                <a:solidFill>
                  <a:schemeClr val="accent6">
                    <a:lumMod val="60000"/>
                    <a:lumOff val="40000"/>
                  </a:schemeClr>
                </a:solidFill>
                <a:latin typeface="Comic Sans MS" pitchFamily="66" charset="0"/>
              </a:rPr>
              <a:t>Bu yüzden onlar için ne yapmalıyız??; </a:t>
            </a:r>
            <a:endParaRPr lang="en-US" dirty="0">
              <a:solidFill>
                <a:schemeClr val="accent6">
                  <a:lumMod val="60000"/>
                  <a:lumOff val="40000"/>
                </a:schemeClr>
              </a:solidFill>
              <a:latin typeface="Comic Sans MS" pitchFamily="66" charset="0"/>
            </a:endParaRPr>
          </a:p>
        </p:txBody>
      </p:sp>
      <p:sp>
        <p:nvSpPr>
          <p:cNvPr id="3" name="2 Metin kutusu"/>
          <p:cNvSpPr txBox="1"/>
          <p:nvPr/>
        </p:nvSpPr>
        <p:spPr>
          <a:xfrm>
            <a:off x="2514600" y="990600"/>
            <a:ext cx="281940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dirty="0" smtClean="0">
                <a:solidFill>
                  <a:schemeClr val="accent5">
                    <a:lumMod val="75000"/>
                  </a:schemeClr>
                </a:solidFill>
              </a:rPr>
              <a:t>ÖZGÜRLÜKLERİNİ ELLERİNDEN ALMAMALIYIZ!!!</a:t>
            </a:r>
            <a:endParaRPr lang="en-US" dirty="0">
              <a:solidFill>
                <a:schemeClr val="accent5">
                  <a:lumMod val="75000"/>
                </a:schemeClr>
              </a:solidFill>
            </a:endParaRPr>
          </a:p>
        </p:txBody>
      </p:sp>
      <p:pic>
        <p:nvPicPr>
          <p:cNvPr id="4" name="3 Resim" descr="wall0052.jpg"/>
          <p:cNvPicPr>
            <a:picLocks noChangeAspect="1"/>
          </p:cNvPicPr>
          <p:nvPr/>
        </p:nvPicPr>
        <p:blipFill>
          <a:blip r:embed="rId2"/>
          <a:stretch>
            <a:fillRect/>
          </a:stretch>
        </p:blipFill>
        <p:spPr>
          <a:xfrm>
            <a:off x="5486400" y="533400"/>
            <a:ext cx="3194051" cy="2395538"/>
          </a:xfrm>
          <a:prstGeom prst="rect">
            <a:avLst/>
          </a:prstGeom>
          <a:effectLst>
            <a:glow rad="228600">
              <a:schemeClr val="accent1">
                <a:satMod val="175000"/>
                <a:alpha val="40000"/>
              </a:schemeClr>
            </a:glow>
          </a:effectLst>
        </p:spPr>
      </p:pic>
      <p:pic>
        <p:nvPicPr>
          <p:cNvPr id="5" name="4 Resim" descr="wall0084.jpg"/>
          <p:cNvPicPr>
            <a:picLocks noChangeAspect="1"/>
          </p:cNvPicPr>
          <p:nvPr/>
        </p:nvPicPr>
        <p:blipFill>
          <a:blip r:embed="rId3"/>
          <a:stretch>
            <a:fillRect/>
          </a:stretch>
        </p:blipFill>
        <p:spPr>
          <a:xfrm>
            <a:off x="228600" y="1752600"/>
            <a:ext cx="2209800" cy="1905000"/>
          </a:xfrm>
          <a:prstGeom prst="rect">
            <a:avLst/>
          </a:prstGeom>
        </p:spPr>
      </p:pic>
      <p:pic>
        <p:nvPicPr>
          <p:cNvPr id="6" name="5 Resim" descr="wall0371.jpg"/>
          <p:cNvPicPr>
            <a:picLocks noChangeAspect="1"/>
          </p:cNvPicPr>
          <p:nvPr/>
        </p:nvPicPr>
        <p:blipFill>
          <a:blip r:embed="rId4"/>
          <a:stretch>
            <a:fillRect/>
          </a:stretch>
        </p:blipFill>
        <p:spPr>
          <a:xfrm>
            <a:off x="609600" y="3810000"/>
            <a:ext cx="3352800" cy="2514600"/>
          </a:xfrm>
          <a:prstGeom prst="rect">
            <a:avLst/>
          </a:prstGeom>
          <a:effectLst>
            <a:glow rad="228600">
              <a:schemeClr val="accent6">
                <a:satMod val="175000"/>
                <a:alpha val="40000"/>
              </a:schemeClr>
            </a:glow>
          </a:effectLst>
        </p:spPr>
      </p:pic>
      <p:pic>
        <p:nvPicPr>
          <p:cNvPr id="7" name="6 Resim" descr="wall0035.jpg"/>
          <p:cNvPicPr>
            <a:picLocks noChangeAspect="1"/>
          </p:cNvPicPr>
          <p:nvPr/>
        </p:nvPicPr>
        <p:blipFill>
          <a:blip r:embed="rId5"/>
          <a:stretch>
            <a:fillRect/>
          </a:stretch>
        </p:blipFill>
        <p:spPr>
          <a:xfrm>
            <a:off x="2590800" y="2057400"/>
            <a:ext cx="2686051" cy="1600200"/>
          </a:xfrm>
          <a:prstGeom prst="rect">
            <a:avLst/>
          </a:prstGeom>
        </p:spPr>
      </p:pic>
      <p:pic>
        <p:nvPicPr>
          <p:cNvPr id="8" name="7 Resim" descr="wall0030.jpg"/>
          <p:cNvPicPr>
            <a:picLocks noChangeAspect="1"/>
          </p:cNvPicPr>
          <p:nvPr/>
        </p:nvPicPr>
        <p:blipFill>
          <a:blip r:embed="rId6"/>
          <a:stretch>
            <a:fillRect/>
          </a:stretch>
        </p:blipFill>
        <p:spPr>
          <a:xfrm>
            <a:off x="4876800" y="3810000"/>
            <a:ext cx="3676650" cy="2590800"/>
          </a:xfrm>
          <a:prstGeom prst="rect">
            <a:avLst/>
          </a:prstGeom>
        </p:spPr>
      </p:pic>
    </p:spTree>
  </p:cSld>
  <p:clrMapOvr>
    <a:masterClrMapping/>
  </p:clrMapOvr>
  <p:transition>
    <p:cover dir="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377.jpg"/>
          <p:cNvPicPr>
            <a:picLocks noChangeAspect="1"/>
          </p:cNvPicPr>
          <p:nvPr/>
        </p:nvPicPr>
        <p:blipFill>
          <a:blip r:embed="rId2"/>
          <a:stretch>
            <a:fillRect/>
          </a:stretch>
        </p:blipFill>
        <p:spPr>
          <a:xfrm>
            <a:off x="533400" y="381000"/>
            <a:ext cx="2336800" cy="1752600"/>
          </a:xfrm>
          <a:prstGeom prst="rect">
            <a:avLst/>
          </a:prstGeom>
        </p:spPr>
      </p:pic>
      <p:pic>
        <p:nvPicPr>
          <p:cNvPr id="3" name="2 Resim" descr="wall0313.jpg"/>
          <p:cNvPicPr>
            <a:picLocks noChangeAspect="1"/>
          </p:cNvPicPr>
          <p:nvPr/>
        </p:nvPicPr>
        <p:blipFill>
          <a:blip r:embed="rId3"/>
          <a:stretch>
            <a:fillRect/>
          </a:stretch>
        </p:blipFill>
        <p:spPr>
          <a:xfrm>
            <a:off x="533400" y="2286000"/>
            <a:ext cx="3556000" cy="2057400"/>
          </a:xfrm>
          <a:prstGeom prst="rect">
            <a:avLst/>
          </a:prstGeom>
        </p:spPr>
      </p:pic>
      <p:pic>
        <p:nvPicPr>
          <p:cNvPr id="4" name="3 Resim" descr="wall0391.jpg"/>
          <p:cNvPicPr>
            <a:picLocks noChangeAspect="1"/>
          </p:cNvPicPr>
          <p:nvPr/>
        </p:nvPicPr>
        <p:blipFill>
          <a:blip r:embed="rId4"/>
          <a:stretch>
            <a:fillRect/>
          </a:stretch>
        </p:blipFill>
        <p:spPr>
          <a:xfrm>
            <a:off x="914400" y="4495800"/>
            <a:ext cx="2667000" cy="2000250"/>
          </a:xfrm>
          <a:prstGeom prst="rect">
            <a:avLst/>
          </a:prstGeom>
          <a:effectLst>
            <a:glow rad="228600">
              <a:schemeClr val="accent4">
                <a:satMod val="175000"/>
                <a:alpha val="40000"/>
              </a:schemeClr>
            </a:glow>
          </a:effectLst>
        </p:spPr>
      </p:pic>
      <p:pic>
        <p:nvPicPr>
          <p:cNvPr id="5" name="4 Resim" descr="wall0011.jpg"/>
          <p:cNvPicPr>
            <a:picLocks noChangeAspect="1"/>
          </p:cNvPicPr>
          <p:nvPr/>
        </p:nvPicPr>
        <p:blipFill>
          <a:blip r:embed="rId5"/>
          <a:stretch>
            <a:fillRect/>
          </a:stretch>
        </p:blipFill>
        <p:spPr>
          <a:xfrm>
            <a:off x="4800600" y="381001"/>
            <a:ext cx="3771900" cy="2667000"/>
          </a:xfrm>
          <a:prstGeom prst="rect">
            <a:avLst/>
          </a:prstGeom>
          <a:effectLst>
            <a:glow rad="228600">
              <a:schemeClr val="accent1">
                <a:satMod val="175000"/>
                <a:alpha val="40000"/>
              </a:schemeClr>
            </a:glow>
          </a:effectLst>
        </p:spPr>
      </p:pic>
      <p:pic>
        <p:nvPicPr>
          <p:cNvPr id="6" name="5 Resim" descr="wall0372.jpg"/>
          <p:cNvPicPr>
            <a:picLocks noChangeAspect="1"/>
          </p:cNvPicPr>
          <p:nvPr/>
        </p:nvPicPr>
        <p:blipFill>
          <a:blip r:embed="rId6"/>
          <a:stretch>
            <a:fillRect/>
          </a:stretch>
        </p:blipFill>
        <p:spPr>
          <a:xfrm>
            <a:off x="4648200" y="3352800"/>
            <a:ext cx="3810000" cy="2819400"/>
          </a:xfrm>
          <a:prstGeom prst="rect">
            <a:avLst/>
          </a:prstGeom>
        </p:spPr>
      </p:pic>
    </p:spTree>
  </p:cSld>
  <p:clrMapOvr>
    <a:masterClrMapping/>
  </p:clrMapOvr>
  <p:transition>
    <p:cover dir="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4876800" y="304800"/>
            <a:ext cx="3200400" cy="381000"/>
          </a:xfrm>
          <a:prstGeom prst="rect">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tr-TR" dirty="0" smtClean="0">
                <a:solidFill>
                  <a:schemeClr val="accent4">
                    <a:lumMod val="75000"/>
                  </a:schemeClr>
                </a:solidFill>
                <a:latin typeface="Comic Sans MS" pitchFamily="66" charset="0"/>
              </a:rPr>
              <a:t>EZİYET ETMEMELİYİZ!!!</a:t>
            </a:r>
            <a:endParaRPr lang="en-US" dirty="0">
              <a:solidFill>
                <a:schemeClr val="accent4">
                  <a:lumMod val="75000"/>
                </a:schemeClr>
              </a:solidFill>
              <a:latin typeface="Comic Sans MS" pitchFamily="66" charset="0"/>
            </a:endParaRPr>
          </a:p>
        </p:txBody>
      </p:sp>
      <p:pic>
        <p:nvPicPr>
          <p:cNvPr id="3" name="2 Resim" descr="ona_sevgini_ver_a3_afis.jpg"/>
          <p:cNvPicPr>
            <a:picLocks noChangeAspect="1"/>
          </p:cNvPicPr>
          <p:nvPr/>
        </p:nvPicPr>
        <p:blipFill>
          <a:blip r:embed="rId2"/>
          <a:stretch>
            <a:fillRect/>
          </a:stretch>
        </p:blipFill>
        <p:spPr>
          <a:xfrm>
            <a:off x="457199" y="304800"/>
            <a:ext cx="4191001" cy="6248400"/>
          </a:xfrm>
          <a:prstGeom prst="rect">
            <a:avLst/>
          </a:prstGeom>
          <a:effectLst>
            <a:glow rad="228600">
              <a:schemeClr val="accent2">
                <a:satMod val="175000"/>
                <a:alpha val="40000"/>
              </a:schemeClr>
            </a:glow>
          </a:effectLst>
        </p:spPr>
      </p:pic>
      <p:pic>
        <p:nvPicPr>
          <p:cNvPr id="4" name="3 Resim" descr="wall0029.jpg"/>
          <p:cNvPicPr>
            <a:picLocks noChangeAspect="1"/>
          </p:cNvPicPr>
          <p:nvPr/>
        </p:nvPicPr>
        <p:blipFill>
          <a:blip r:embed="rId3"/>
          <a:stretch>
            <a:fillRect/>
          </a:stretch>
        </p:blipFill>
        <p:spPr>
          <a:xfrm>
            <a:off x="4953000" y="838200"/>
            <a:ext cx="3759200" cy="2819400"/>
          </a:xfrm>
          <a:prstGeom prst="rect">
            <a:avLst/>
          </a:prstGeom>
        </p:spPr>
      </p:pic>
      <p:pic>
        <p:nvPicPr>
          <p:cNvPr id="5" name="4 Resim" descr="3kafadaryavrukirpi.jpg"/>
          <p:cNvPicPr>
            <a:picLocks noChangeAspect="1"/>
          </p:cNvPicPr>
          <p:nvPr/>
        </p:nvPicPr>
        <p:blipFill>
          <a:blip r:embed="rId4"/>
          <a:stretch>
            <a:fillRect/>
          </a:stretch>
        </p:blipFill>
        <p:spPr>
          <a:xfrm>
            <a:off x="5029200" y="3810000"/>
            <a:ext cx="3364676" cy="2590801"/>
          </a:xfrm>
          <a:prstGeom prst="rect">
            <a:avLst/>
          </a:prstGeom>
        </p:spPr>
      </p:pic>
    </p:spTree>
  </p:cSld>
  <p:clrMapOvr>
    <a:masterClrMapping/>
  </p:clrMapOvr>
  <p:transition>
    <p:blinds/>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81000" y="457200"/>
            <a:ext cx="2819400" cy="707886"/>
          </a:xfrm>
          <a:prstGeom prst="rect">
            <a:avLst/>
          </a:prstGeom>
          <a:effectLst>
            <a:glow rad="228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tr-TR" sz="2000" dirty="0" smtClean="0">
                <a:latin typeface="Comic Sans MS" pitchFamily="66" charset="0"/>
              </a:rPr>
              <a:t>YARDIM ETMELİYİZ!!!</a:t>
            </a:r>
            <a:endParaRPr lang="en-US" sz="2000" dirty="0">
              <a:latin typeface="Comic Sans MS" pitchFamily="66" charset="0"/>
            </a:endParaRPr>
          </a:p>
        </p:txBody>
      </p:sp>
      <p:pic>
        <p:nvPicPr>
          <p:cNvPr id="3" name="2 Resim" descr="38549041.jpg"/>
          <p:cNvPicPr>
            <a:picLocks noChangeAspect="1"/>
          </p:cNvPicPr>
          <p:nvPr/>
        </p:nvPicPr>
        <p:blipFill>
          <a:blip r:embed="rId2"/>
          <a:stretch>
            <a:fillRect/>
          </a:stretch>
        </p:blipFill>
        <p:spPr>
          <a:xfrm>
            <a:off x="457200" y="1600200"/>
            <a:ext cx="2743200" cy="2057400"/>
          </a:xfrm>
          <a:prstGeom prst="rect">
            <a:avLst/>
          </a:prstGeom>
          <a:effectLst>
            <a:glow rad="228600">
              <a:schemeClr val="accent6">
                <a:satMod val="175000"/>
                <a:alpha val="40000"/>
              </a:schemeClr>
            </a:glow>
          </a:effectLst>
        </p:spPr>
      </p:pic>
      <p:pic>
        <p:nvPicPr>
          <p:cNvPr id="4" name="3 Resim" descr="2011_birkap_su_brosuru_kupeli_a3_1.jpg"/>
          <p:cNvPicPr>
            <a:picLocks noChangeAspect="1"/>
          </p:cNvPicPr>
          <p:nvPr/>
        </p:nvPicPr>
        <p:blipFill>
          <a:blip r:embed="rId3"/>
          <a:stretch>
            <a:fillRect/>
          </a:stretch>
        </p:blipFill>
        <p:spPr>
          <a:xfrm>
            <a:off x="3962400" y="533400"/>
            <a:ext cx="4419600" cy="5638800"/>
          </a:xfrm>
          <a:prstGeom prst="rect">
            <a:avLst/>
          </a:prstGeom>
        </p:spPr>
      </p:pic>
      <p:sp>
        <p:nvSpPr>
          <p:cNvPr id="5" name="4 Metin kutusu"/>
          <p:cNvSpPr txBox="1"/>
          <p:nvPr/>
        </p:nvSpPr>
        <p:spPr>
          <a:xfrm>
            <a:off x="457200" y="4267200"/>
            <a:ext cx="3124200" cy="1569660"/>
          </a:xfrm>
          <a:prstGeom prst="rect">
            <a:avLst/>
          </a:prstGeom>
          <a:effectLst>
            <a:glow rad="228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tr-TR" sz="2400" dirty="0" smtClean="0">
                <a:latin typeface="Comic Sans MS" pitchFamily="66" charset="0"/>
              </a:rPr>
              <a:t>KAPIMIZIN ÖNÜNE BİR KAP SU BİR KAP YEMEK BIRAKMALIYIZ!!!</a:t>
            </a:r>
            <a:endParaRPr lang="en-US" sz="2400" dirty="0">
              <a:latin typeface="Comic Sans MS" pitchFamily="66" charset="0"/>
            </a:endParaRPr>
          </a:p>
        </p:txBody>
      </p:sp>
    </p:spTree>
  </p:cSld>
  <p:clrMapOvr>
    <a:masterClrMapping/>
  </p:clrMapOvr>
  <p:transition>
    <p:blinds dir="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onlaricin_fren_afisi.jpg"/>
          <p:cNvPicPr>
            <a:picLocks noChangeAspect="1"/>
          </p:cNvPicPr>
          <p:nvPr/>
        </p:nvPicPr>
        <p:blipFill>
          <a:blip r:embed="rId2"/>
          <a:stretch>
            <a:fillRect/>
          </a:stretch>
        </p:blipFill>
        <p:spPr>
          <a:xfrm>
            <a:off x="381000" y="457200"/>
            <a:ext cx="3505200" cy="5943600"/>
          </a:xfrm>
          <a:prstGeom prst="rect">
            <a:avLst/>
          </a:prstGeom>
        </p:spPr>
      </p:pic>
      <p:sp>
        <p:nvSpPr>
          <p:cNvPr id="3" name="2 Metin kutusu"/>
          <p:cNvSpPr txBox="1"/>
          <p:nvPr/>
        </p:nvSpPr>
        <p:spPr>
          <a:xfrm>
            <a:off x="4267200" y="762000"/>
            <a:ext cx="4038600" cy="1477328"/>
          </a:xfrm>
          <a:prstGeom prst="rect">
            <a:avLst/>
          </a:prstGeom>
          <a:effectLst>
            <a:glow rad="228600">
              <a:schemeClr val="accent6">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tr-TR" dirty="0" smtClean="0">
                <a:solidFill>
                  <a:schemeClr val="tx1">
                    <a:lumMod val="95000"/>
                    <a:lumOff val="5000"/>
                  </a:schemeClr>
                </a:solidFill>
                <a:latin typeface="Comic Sans MS" pitchFamily="66" charset="0"/>
              </a:rPr>
              <a:t>ONLARA ZARAR VERECEK HAREKETLERDEN KAÇINMALIYIZ!!!</a:t>
            </a:r>
          </a:p>
          <a:p>
            <a:r>
              <a:rPr lang="tr-TR" dirty="0" smtClean="0">
                <a:solidFill>
                  <a:schemeClr val="tx1">
                    <a:lumMod val="95000"/>
                    <a:lumOff val="5000"/>
                  </a:schemeClr>
                </a:solidFill>
                <a:latin typeface="Comic Sans MS" pitchFamily="66" charset="0"/>
              </a:rPr>
              <a:t>ONLAR İÇİN FRENE BASMALIYIZ!!!</a:t>
            </a:r>
            <a:endParaRPr lang="en-US" dirty="0">
              <a:solidFill>
                <a:schemeClr val="tx1">
                  <a:lumMod val="95000"/>
                  <a:lumOff val="5000"/>
                </a:schemeClr>
              </a:solidFill>
              <a:latin typeface="Comic Sans MS" pitchFamily="66" charset="0"/>
            </a:endParaRPr>
          </a:p>
        </p:txBody>
      </p:sp>
      <p:pic>
        <p:nvPicPr>
          <p:cNvPr id="4" name="3 Resim" descr="untitled.bmp"/>
          <p:cNvPicPr>
            <a:picLocks noChangeAspect="1"/>
          </p:cNvPicPr>
          <p:nvPr/>
        </p:nvPicPr>
        <p:blipFill>
          <a:blip r:embed="rId3"/>
          <a:stretch>
            <a:fillRect/>
          </a:stretch>
        </p:blipFill>
        <p:spPr>
          <a:xfrm>
            <a:off x="4038600" y="2590801"/>
            <a:ext cx="4572000" cy="3429000"/>
          </a:xfrm>
          <a:prstGeom prst="rect">
            <a:avLst/>
          </a:prstGeom>
        </p:spPr>
      </p:pic>
    </p:spTree>
  </p:cSld>
  <p:clrMapOvr>
    <a:masterClrMapping/>
  </p:clrMapOvr>
  <p:transition>
    <p:checke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81000" y="533400"/>
            <a:ext cx="5410200" cy="923330"/>
          </a:xfrm>
          <a:prstGeom prst="rect">
            <a:avLst/>
          </a:prstGeom>
          <a:effectLst>
            <a:glow rad="228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tr-TR" dirty="0" smtClean="0">
                <a:latin typeface="Comic Sans MS" pitchFamily="66" charset="0"/>
              </a:rPr>
              <a:t>HAYVANLARIMIZA İYİ BAKMALIYIZ, CİNS HAYVAN DİYE BİR ŞEY YOKTUR, BAKIMLI VE BAKIMSIZ HAYVAN VARDIR.</a:t>
            </a:r>
            <a:endParaRPr lang="en-US" dirty="0">
              <a:latin typeface="Comic Sans MS" pitchFamily="66" charset="0"/>
            </a:endParaRPr>
          </a:p>
        </p:txBody>
      </p:sp>
      <p:pic>
        <p:nvPicPr>
          <p:cNvPr id="3" name="2 Resim" descr="2011_kay_brosur.jpg"/>
          <p:cNvPicPr>
            <a:picLocks noChangeAspect="1"/>
          </p:cNvPicPr>
          <p:nvPr/>
        </p:nvPicPr>
        <p:blipFill>
          <a:blip r:embed="rId2"/>
          <a:stretch>
            <a:fillRect/>
          </a:stretch>
        </p:blipFill>
        <p:spPr>
          <a:xfrm>
            <a:off x="381000" y="1600200"/>
            <a:ext cx="3371850" cy="4857750"/>
          </a:xfrm>
          <a:prstGeom prst="rect">
            <a:avLst/>
          </a:prstGeom>
        </p:spPr>
      </p:pic>
      <p:pic>
        <p:nvPicPr>
          <p:cNvPr id="5" name="4 Resim" descr="oyuncakla-oynayan-kopek-yavrusu-Shiranian-Puppy-280x300.jpg"/>
          <p:cNvPicPr>
            <a:picLocks noChangeAspect="1"/>
          </p:cNvPicPr>
          <p:nvPr/>
        </p:nvPicPr>
        <p:blipFill>
          <a:blip r:embed="rId3"/>
          <a:stretch>
            <a:fillRect/>
          </a:stretch>
        </p:blipFill>
        <p:spPr>
          <a:xfrm>
            <a:off x="6019800" y="533400"/>
            <a:ext cx="2667000" cy="2857500"/>
          </a:xfrm>
          <a:prstGeom prst="rect">
            <a:avLst/>
          </a:prstGeom>
          <a:effectLst>
            <a:glow rad="228600">
              <a:schemeClr val="accent2">
                <a:satMod val="175000"/>
                <a:alpha val="40000"/>
              </a:schemeClr>
            </a:glow>
          </a:effectLst>
        </p:spPr>
      </p:pic>
      <p:pic>
        <p:nvPicPr>
          <p:cNvPr id="6" name="5 Resim" descr="29708034.jpg"/>
          <p:cNvPicPr>
            <a:picLocks noChangeAspect="1"/>
          </p:cNvPicPr>
          <p:nvPr/>
        </p:nvPicPr>
        <p:blipFill>
          <a:blip r:embed="rId4"/>
          <a:stretch>
            <a:fillRect/>
          </a:stretch>
        </p:blipFill>
        <p:spPr>
          <a:xfrm>
            <a:off x="3810000" y="1600200"/>
            <a:ext cx="2057400" cy="1828800"/>
          </a:xfrm>
          <a:prstGeom prst="rect">
            <a:avLst/>
          </a:prstGeom>
        </p:spPr>
      </p:pic>
      <p:pic>
        <p:nvPicPr>
          <p:cNvPr id="7" name="6 Resim" descr="wall0085.jpg"/>
          <p:cNvPicPr>
            <a:picLocks noChangeAspect="1"/>
          </p:cNvPicPr>
          <p:nvPr/>
        </p:nvPicPr>
        <p:blipFill>
          <a:blip r:embed="rId5"/>
          <a:stretch>
            <a:fillRect/>
          </a:stretch>
        </p:blipFill>
        <p:spPr>
          <a:xfrm>
            <a:off x="3810000" y="3657600"/>
            <a:ext cx="2667000" cy="2428875"/>
          </a:xfrm>
          <a:prstGeom prst="rect">
            <a:avLst/>
          </a:prstGeom>
          <a:effectLst>
            <a:glow rad="228600">
              <a:schemeClr val="accent2">
                <a:satMod val="175000"/>
                <a:alpha val="40000"/>
              </a:schemeClr>
            </a:glow>
          </a:effectLst>
        </p:spPr>
      </p:pic>
      <p:pic>
        <p:nvPicPr>
          <p:cNvPr id="8" name="7 Resim" descr="wall0095.jpg"/>
          <p:cNvPicPr>
            <a:picLocks noChangeAspect="1"/>
          </p:cNvPicPr>
          <p:nvPr/>
        </p:nvPicPr>
        <p:blipFill>
          <a:blip r:embed="rId6"/>
          <a:stretch>
            <a:fillRect/>
          </a:stretch>
        </p:blipFill>
        <p:spPr>
          <a:xfrm>
            <a:off x="6553200" y="3657600"/>
            <a:ext cx="2381250" cy="2438400"/>
          </a:xfrm>
          <a:prstGeom prst="rect">
            <a:avLst/>
          </a:prstGeom>
        </p:spPr>
      </p:pic>
    </p:spTree>
  </p:cSld>
  <p:clrMapOvr>
    <a:masterClrMapping/>
  </p:clrMapOvr>
  <p:transition>
    <p:checke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uzgun-kopek-300x230.jpg"/>
          <p:cNvPicPr>
            <a:picLocks noChangeAspect="1"/>
          </p:cNvPicPr>
          <p:nvPr/>
        </p:nvPicPr>
        <p:blipFill>
          <a:blip r:embed="rId2"/>
          <a:stretch>
            <a:fillRect/>
          </a:stretch>
        </p:blipFill>
        <p:spPr>
          <a:xfrm>
            <a:off x="457200" y="457200"/>
            <a:ext cx="2857500" cy="2190750"/>
          </a:xfrm>
          <a:prstGeom prst="rect">
            <a:avLst/>
          </a:prstGeom>
          <a:effectLst>
            <a:glow rad="228600">
              <a:schemeClr val="accent6">
                <a:satMod val="175000"/>
                <a:alpha val="40000"/>
              </a:schemeClr>
            </a:glow>
            <a:softEdge rad="127000"/>
          </a:effectLst>
        </p:spPr>
      </p:pic>
      <p:sp>
        <p:nvSpPr>
          <p:cNvPr id="4" name="3 Metin kutusu"/>
          <p:cNvSpPr txBox="1"/>
          <p:nvPr/>
        </p:nvSpPr>
        <p:spPr>
          <a:xfrm>
            <a:off x="4648200" y="533400"/>
            <a:ext cx="2971800" cy="2862322"/>
          </a:xfrm>
          <a:prstGeom prst="rect">
            <a:avLst/>
          </a:prstGeom>
          <a:effectLst>
            <a:glow rad="228600">
              <a:schemeClr val="accent5">
                <a:satMod val="175000"/>
                <a:alpha val="40000"/>
              </a:schemeClr>
            </a:glow>
            <a:outerShdw blurRad="40000" dist="20000" dir="5400000" rotWithShape="0">
              <a:srgbClr val="000000">
                <a:alpha val="38000"/>
              </a:srgbClr>
            </a:outerShdw>
            <a:softEdge rad="63500"/>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a:solidFill>
                  <a:schemeClr val="accent3">
                    <a:lumMod val="50000"/>
                  </a:schemeClr>
                </a:solidFill>
                <a:latin typeface="Comic Sans MS" pitchFamily="66" charset="0"/>
              </a:rPr>
              <a:t>B</a:t>
            </a:r>
            <a:r>
              <a:rPr lang="tr-TR" dirty="0" smtClean="0">
                <a:solidFill>
                  <a:schemeClr val="accent3">
                    <a:lumMod val="50000"/>
                  </a:schemeClr>
                </a:solidFill>
                <a:latin typeface="Comic Sans MS" pitchFamily="66" charset="0"/>
              </a:rPr>
              <a:t>iz hasta olduğumuzda çaresi var, bunu yakınlarımıza söyleriz ve doktora gideriz.</a:t>
            </a:r>
          </a:p>
          <a:p>
            <a:endParaRPr lang="tr-TR" dirty="0">
              <a:solidFill>
                <a:schemeClr val="accent3">
                  <a:lumMod val="50000"/>
                </a:schemeClr>
              </a:solidFill>
              <a:latin typeface="Comic Sans MS" pitchFamily="66" charset="0"/>
            </a:endParaRPr>
          </a:p>
          <a:p>
            <a:r>
              <a:rPr lang="tr-TR" dirty="0" smtClean="0">
                <a:solidFill>
                  <a:schemeClr val="accent5">
                    <a:lumMod val="75000"/>
                  </a:schemeClr>
                </a:solidFill>
                <a:latin typeface="Comic Sans MS" pitchFamily="66" charset="0"/>
              </a:rPr>
              <a:t>AMA onların böyle bir şansı yok. Dertlerinin ve hastalıklarının ne olduğunu bize söyleyemezler veya doktora gidemezler!!!</a:t>
            </a:r>
          </a:p>
        </p:txBody>
      </p:sp>
      <p:sp>
        <p:nvSpPr>
          <p:cNvPr id="5" name="4 Metin kutusu"/>
          <p:cNvSpPr txBox="1"/>
          <p:nvPr/>
        </p:nvSpPr>
        <p:spPr>
          <a:xfrm>
            <a:off x="533400" y="3962400"/>
            <a:ext cx="7620997" cy="1477328"/>
          </a:xfrm>
          <a:prstGeom prst="rect">
            <a:avLst/>
          </a:prstGeom>
          <a:effectLst>
            <a:glow rad="228600">
              <a:schemeClr val="accent3">
                <a:satMod val="175000"/>
                <a:alpha val="40000"/>
              </a:schemeClr>
            </a:glow>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wrap="none" rtlCol="0">
            <a:spAutoFit/>
          </a:bodyPr>
          <a:lstStyle/>
          <a:p>
            <a:r>
              <a:rPr lang="tr-TR" b="1" u="sng" dirty="0" smtClean="0">
                <a:solidFill>
                  <a:schemeClr val="bg2">
                    <a:lumMod val="50000"/>
                  </a:schemeClr>
                </a:solidFill>
                <a:latin typeface="Comic Sans MS" pitchFamily="66" charset="0"/>
              </a:rPr>
              <a:t>Ya</a:t>
            </a:r>
            <a:r>
              <a:rPr lang="tr-TR" dirty="0" smtClean="0">
                <a:solidFill>
                  <a:schemeClr val="bg2">
                    <a:lumMod val="50000"/>
                  </a:schemeClr>
                </a:solidFill>
                <a:latin typeface="Comic Sans MS" pitchFamily="66" charset="0"/>
              </a:rPr>
              <a:t> biz insanlar onlara yardımcı olup veterinere götürürüz…</a:t>
            </a:r>
          </a:p>
          <a:p>
            <a:r>
              <a:rPr lang="tr-TR" b="1" u="sng" dirty="0" smtClean="0">
                <a:solidFill>
                  <a:schemeClr val="bg2">
                    <a:lumMod val="50000"/>
                  </a:schemeClr>
                </a:solidFill>
                <a:latin typeface="Comic Sans MS" pitchFamily="66" charset="0"/>
              </a:rPr>
              <a:t>Ya da</a:t>
            </a:r>
            <a:r>
              <a:rPr lang="tr-TR" b="1" dirty="0" smtClean="0">
                <a:solidFill>
                  <a:schemeClr val="bg2">
                    <a:lumMod val="50000"/>
                  </a:schemeClr>
                </a:solidFill>
                <a:latin typeface="Comic Sans MS" pitchFamily="66" charset="0"/>
              </a:rPr>
              <a:t> </a:t>
            </a:r>
            <a:r>
              <a:rPr lang="tr-TR" dirty="0" smtClean="0">
                <a:solidFill>
                  <a:schemeClr val="bg2">
                    <a:lumMod val="50000"/>
                  </a:schemeClr>
                </a:solidFill>
                <a:latin typeface="Comic Sans MS" pitchFamily="66" charset="0"/>
              </a:rPr>
              <a:t>onlar o hastalıkla yaşamaya çalışırlar…</a:t>
            </a:r>
          </a:p>
          <a:p>
            <a:endParaRPr lang="tr-TR" dirty="0">
              <a:solidFill>
                <a:schemeClr val="accent6">
                  <a:lumMod val="50000"/>
                </a:schemeClr>
              </a:solidFill>
              <a:latin typeface="Comic Sans MS" pitchFamily="66" charset="0"/>
            </a:endParaRPr>
          </a:p>
          <a:p>
            <a:r>
              <a:rPr lang="tr-TR" dirty="0" smtClean="0">
                <a:solidFill>
                  <a:schemeClr val="accent5">
                    <a:lumMod val="50000"/>
                  </a:schemeClr>
                </a:solidFill>
                <a:latin typeface="Comic Sans MS" pitchFamily="66" charset="0"/>
              </a:rPr>
              <a:t>Hasta olmak hastalanın suçu değildir.</a:t>
            </a:r>
          </a:p>
          <a:p>
            <a:r>
              <a:rPr lang="tr-TR" b="1" u="sng" dirty="0" smtClean="0">
                <a:solidFill>
                  <a:schemeClr val="accent5">
                    <a:lumMod val="50000"/>
                  </a:schemeClr>
                </a:solidFill>
                <a:latin typeface="Comic Sans MS" pitchFamily="66" charset="0"/>
              </a:rPr>
              <a:t>Peki hasta bir hayvan gördüğümüzde ona nasıl yardımcı olabiliriz??</a:t>
            </a:r>
            <a:endParaRPr lang="en-US" b="1" u="sng" dirty="0">
              <a:solidFill>
                <a:schemeClr val="accent5">
                  <a:lumMod val="50000"/>
                </a:schemeClr>
              </a:solidFill>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1600200" y="228600"/>
            <a:ext cx="5334000" cy="369332"/>
          </a:xfrm>
          <a:prstGeom prst="rect">
            <a:avLst/>
          </a:prstGeom>
          <a:effectLst>
            <a:glow rad="228600">
              <a:schemeClr val="accent5">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tr-TR" dirty="0" smtClean="0">
                <a:latin typeface="Comic Sans MS" pitchFamily="66" charset="0"/>
              </a:rPr>
              <a:t>TÜM HAYVANLAR ÇOK TATLIDIR VEEEEE…</a:t>
            </a:r>
            <a:endParaRPr lang="en-US" dirty="0">
              <a:latin typeface="Comic Sans MS" pitchFamily="66" charset="0"/>
            </a:endParaRPr>
          </a:p>
        </p:txBody>
      </p:sp>
      <p:pic>
        <p:nvPicPr>
          <p:cNvPr id="3" name="2 Resim" descr="komik-hayvanlar---17.jpg"/>
          <p:cNvPicPr>
            <a:picLocks noChangeAspect="1"/>
          </p:cNvPicPr>
          <p:nvPr/>
        </p:nvPicPr>
        <p:blipFill>
          <a:blip r:embed="rId2"/>
          <a:stretch>
            <a:fillRect/>
          </a:stretch>
        </p:blipFill>
        <p:spPr>
          <a:xfrm>
            <a:off x="609600" y="762000"/>
            <a:ext cx="2590800" cy="2590800"/>
          </a:xfrm>
          <a:prstGeom prst="rect">
            <a:avLst/>
          </a:prstGeom>
        </p:spPr>
      </p:pic>
      <p:pic>
        <p:nvPicPr>
          <p:cNvPr id="4" name="3 Resim" descr="anneolmak5.jpg"/>
          <p:cNvPicPr>
            <a:picLocks noChangeAspect="1"/>
          </p:cNvPicPr>
          <p:nvPr/>
        </p:nvPicPr>
        <p:blipFill>
          <a:blip r:embed="rId3"/>
          <a:stretch>
            <a:fillRect/>
          </a:stretch>
        </p:blipFill>
        <p:spPr>
          <a:xfrm>
            <a:off x="533400" y="3733800"/>
            <a:ext cx="2944091" cy="2438400"/>
          </a:xfrm>
          <a:prstGeom prst="rect">
            <a:avLst/>
          </a:prstGeom>
          <a:effectLst>
            <a:glow rad="228600">
              <a:schemeClr val="accent3">
                <a:satMod val="175000"/>
                <a:alpha val="40000"/>
              </a:schemeClr>
            </a:glow>
          </a:effectLst>
        </p:spPr>
      </p:pic>
      <p:pic>
        <p:nvPicPr>
          <p:cNvPr id="5" name="4 Resim" descr="otoask.jpg"/>
          <p:cNvPicPr>
            <a:picLocks noChangeAspect="1"/>
          </p:cNvPicPr>
          <p:nvPr/>
        </p:nvPicPr>
        <p:blipFill>
          <a:blip r:embed="rId4"/>
          <a:stretch>
            <a:fillRect/>
          </a:stretch>
        </p:blipFill>
        <p:spPr>
          <a:xfrm>
            <a:off x="3581400" y="838200"/>
            <a:ext cx="4147475" cy="2505075"/>
          </a:xfrm>
          <a:prstGeom prst="rect">
            <a:avLst/>
          </a:prstGeom>
          <a:effectLst>
            <a:glow rad="228600">
              <a:schemeClr val="accent6">
                <a:satMod val="175000"/>
                <a:alpha val="40000"/>
              </a:schemeClr>
            </a:glow>
          </a:effectLst>
        </p:spPr>
      </p:pic>
      <p:pic>
        <p:nvPicPr>
          <p:cNvPr id="6" name="5 Resim" descr="haytap2g0039.jpg"/>
          <p:cNvPicPr>
            <a:picLocks noChangeAspect="1"/>
          </p:cNvPicPr>
          <p:nvPr/>
        </p:nvPicPr>
        <p:blipFill>
          <a:blip r:embed="rId5"/>
          <a:stretch>
            <a:fillRect/>
          </a:stretch>
        </p:blipFill>
        <p:spPr>
          <a:xfrm>
            <a:off x="3657600" y="3505200"/>
            <a:ext cx="1952625" cy="2971800"/>
          </a:xfrm>
          <a:prstGeom prst="rect">
            <a:avLst/>
          </a:prstGeom>
        </p:spPr>
      </p:pic>
      <p:pic>
        <p:nvPicPr>
          <p:cNvPr id="7" name="6 Resim" descr="wall0058.jpg"/>
          <p:cNvPicPr>
            <a:picLocks noChangeAspect="1"/>
          </p:cNvPicPr>
          <p:nvPr/>
        </p:nvPicPr>
        <p:blipFill>
          <a:blip r:embed="rId6"/>
          <a:stretch>
            <a:fillRect/>
          </a:stretch>
        </p:blipFill>
        <p:spPr>
          <a:xfrm>
            <a:off x="5715000" y="3810000"/>
            <a:ext cx="3143250" cy="2395537"/>
          </a:xfrm>
          <a:prstGeom prst="rect">
            <a:avLst/>
          </a:prstGeom>
        </p:spPr>
      </p:pic>
    </p:spTree>
  </p:cSld>
  <p:clrMapOvr>
    <a:masterClrMapping/>
  </p:clrMapOvr>
  <p:transition>
    <p:comb/>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1447800" y="304800"/>
            <a:ext cx="5943600" cy="523220"/>
          </a:xfrm>
          <a:prstGeom prst="rect">
            <a:avLst/>
          </a:prstGeom>
          <a:effectLst>
            <a:glow rad="2286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tr-TR" sz="2800" dirty="0" smtClean="0">
                <a:latin typeface="Comic Sans MS" pitchFamily="66" charset="0"/>
              </a:rPr>
              <a:t>HAYVANLARI ÇOK SEVİYORUZ!!!</a:t>
            </a:r>
            <a:endParaRPr lang="en-US" sz="2800" dirty="0">
              <a:latin typeface="Comic Sans MS" pitchFamily="66" charset="0"/>
            </a:endParaRPr>
          </a:p>
        </p:txBody>
      </p:sp>
      <p:pic>
        <p:nvPicPr>
          <p:cNvPr id="3" name="2 Resim" descr="wall0056.jpg"/>
          <p:cNvPicPr>
            <a:picLocks noChangeAspect="1"/>
          </p:cNvPicPr>
          <p:nvPr/>
        </p:nvPicPr>
        <p:blipFill>
          <a:blip r:embed="rId2"/>
          <a:stretch>
            <a:fillRect/>
          </a:stretch>
        </p:blipFill>
        <p:spPr>
          <a:xfrm>
            <a:off x="304800" y="990600"/>
            <a:ext cx="2584451" cy="1938338"/>
          </a:xfrm>
          <a:prstGeom prst="rect">
            <a:avLst/>
          </a:prstGeom>
          <a:effectLst>
            <a:glow rad="228600">
              <a:schemeClr val="accent1">
                <a:satMod val="175000"/>
                <a:alpha val="40000"/>
              </a:schemeClr>
            </a:glow>
          </a:effectLst>
        </p:spPr>
      </p:pic>
      <p:pic>
        <p:nvPicPr>
          <p:cNvPr id="4" name="3 Resim" descr="wall0022.jpg"/>
          <p:cNvPicPr>
            <a:picLocks noChangeAspect="1"/>
          </p:cNvPicPr>
          <p:nvPr/>
        </p:nvPicPr>
        <p:blipFill>
          <a:blip r:embed="rId3"/>
          <a:stretch>
            <a:fillRect/>
          </a:stretch>
        </p:blipFill>
        <p:spPr>
          <a:xfrm>
            <a:off x="3276600" y="990600"/>
            <a:ext cx="2590799" cy="1943099"/>
          </a:xfrm>
          <a:prstGeom prst="rect">
            <a:avLst/>
          </a:prstGeom>
        </p:spPr>
      </p:pic>
      <p:pic>
        <p:nvPicPr>
          <p:cNvPr id="5" name="4 Resim" descr="wall0024.jpg"/>
          <p:cNvPicPr>
            <a:picLocks noChangeAspect="1"/>
          </p:cNvPicPr>
          <p:nvPr/>
        </p:nvPicPr>
        <p:blipFill>
          <a:blip r:embed="rId4"/>
          <a:stretch>
            <a:fillRect/>
          </a:stretch>
        </p:blipFill>
        <p:spPr>
          <a:xfrm>
            <a:off x="6096000" y="990600"/>
            <a:ext cx="2641600" cy="1981200"/>
          </a:xfrm>
          <a:prstGeom prst="rect">
            <a:avLst/>
          </a:prstGeom>
        </p:spPr>
      </p:pic>
      <p:pic>
        <p:nvPicPr>
          <p:cNvPr id="7" name="6 Resim" descr="wall0096.jpg"/>
          <p:cNvPicPr>
            <a:picLocks noChangeAspect="1"/>
          </p:cNvPicPr>
          <p:nvPr/>
        </p:nvPicPr>
        <p:blipFill>
          <a:blip r:embed="rId5"/>
          <a:stretch>
            <a:fillRect/>
          </a:stretch>
        </p:blipFill>
        <p:spPr>
          <a:xfrm>
            <a:off x="304800" y="3352800"/>
            <a:ext cx="3194051" cy="2395538"/>
          </a:xfrm>
          <a:prstGeom prst="rect">
            <a:avLst/>
          </a:prstGeom>
        </p:spPr>
      </p:pic>
      <p:pic>
        <p:nvPicPr>
          <p:cNvPr id="8" name="7 Resim" descr="wall0201.jpg"/>
          <p:cNvPicPr>
            <a:picLocks noChangeAspect="1"/>
          </p:cNvPicPr>
          <p:nvPr/>
        </p:nvPicPr>
        <p:blipFill>
          <a:blip r:embed="rId6"/>
          <a:stretch>
            <a:fillRect/>
          </a:stretch>
        </p:blipFill>
        <p:spPr>
          <a:xfrm>
            <a:off x="3886200" y="3276600"/>
            <a:ext cx="4495800" cy="3048000"/>
          </a:xfrm>
          <a:prstGeom prst="rect">
            <a:avLst/>
          </a:prstGeom>
          <a:effectLst>
            <a:glow rad="228600">
              <a:schemeClr val="accent3">
                <a:satMod val="175000"/>
                <a:alpha val="40000"/>
              </a:schemeClr>
            </a:glow>
          </a:effectLst>
        </p:spPr>
      </p:pic>
    </p:spTree>
  </p:cSld>
  <p:clrMapOvr>
    <a:masterClrMapping/>
  </p:clrMapOvr>
  <p:transition>
    <p:comb dir="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389.jpg"/>
          <p:cNvPicPr>
            <a:picLocks noChangeAspect="1"/>
          </p:cNvPicPr>
          <p:nvPr/>
        </p:nvPicPr>
        <p:blipFill>
          <a:blip r:embed="rId2"/>
          <a:stretch>
            <a:fillRect/>
          </a:stretch>
        </p:blipFill>
        <p:spPr>
          <a:xfrm>
            <a:off x="304800" y="838200"/>
            <a:ext cx="1828800" cy="1676400"/>
          </a:xfrm>
          <a:prstGeom prst="rect">
            <a:avLst/>
          </a:prstGeom>
          <a:effectLst>
            <a:glow rad="228600">
              <a:schemeClr val="accent2">
                <a:satMod val="175000"/>
                <a:alpha val="40000"/>
              </a:schemeClr>
            </a:glow>
          </a:effectLst>
        </p:spPr>
      </p:pic>
      <p:pic>
        <p:nvPicPr>
          <p:cNvPr id="3" name="2 Resim" descr="bebek_kopek_haytap-_ilan-_a3.jpg"/>
          <p:cNvPicPr>
            <a:picLocks noChangeAspect="1"/>
          </p:cNvPicPr>
          <p:nvPr/>
        </p:nvPicPr>
        <p:blipFill>
          <a:blip r:embed="rId3"/>
          <a:stretch>
            <a:fillRect/>
          </a:stretch>
        </p:blipFill>
        <p:spPr>
          <a:xfrm>
            <a:off x="4953000" y="304800"/>
            <a:ext cx="3771900" cy="5943600"/>
          </a:xfrm>
          <a:prstGeom prst="rect">
            <a:avLst/>
          </a:prstGeom>
          <a:effectLst>
            <a:glow rad="228600">
              <a:schemeClr val="accent2">
                <a:satMod val="175000"/>
                <a:alpha val="40000"/>
              </a:schemeClr>
            </a:glow>
          </a:effectLst>
        </p:spPr>
      </p:pic>
      <p:pic>
        <p:nvPicPr>
          <p:cNvPr id="4" name="3 Resim" descr="Resim11.jpg"/>
          <p:cNvPicPr>
            <a:picLocks noChangeAspect="1"/>
          </p:cNvPicPr>
          <p:nvPr/>
        </p:nvPicPr>
        <p:blipFill>
          <a:blip r:embed="rId4"/>
          <a:stretch>
            <a:fillRect/>
          </a:stretch>
        </p:blipFill>
        <p:spPr>
          <a:xfrm>
            <a:off x="381000" y="2590800"/>
            <a:ext cx="4375120" cy="3657600"/>
          </a:xfrm>
          <a:prstGeom prst="rect">
            <a:avLst/>
          </a:prstGeom>
          <a:effectLst>
            <a:glow rad="228600">
              <a:schemeClr val="accent3">
                <a:satMod val="175000"/>
                <a:alpha val="40000"/>
              </a:schemeClr>
            </a:glow>
          </a:effectLst>
        </p:spPr>
      </p:pic>
      <p:pic>
        <p:nvPicPr>
          <p:cNvPr id="5" name="4 Resim" descr="fok_baligi.jpg"/>
          <p:cNvPicPr>
            <a:picLocks noChangeAspect="1"/>
          </p:cNvPicPr>
          <p:nvPr/>
        </p:nvPicPr>
        <p:blipFill>
          <a:blip r:embed="rId5" cstate="print"/>
          <a:stretch>
            <a:fillRect/>
          </a:stretch>
        </p:blipFill>
        <p:spPr>
          <a:xfrm rot="10800000" flipH="1" flipV="1">
            <a:off x="2286000" y="838200"/>
            <a:ext cx="2235200" cy="1676400"/>
          </a:xfrm>
          <a:prstGeom prst="rect">
            <a:avLst/>
          </a:prstGeom>
          <a:effectLst>
            <a:glow rad="228600">
              <a:schemeClr val="accent1">
                <a:satMod val="175000"/>
                <a:alpha val="40000"/>
              </a:schemeClr>
            </a:glow>
          </a:effectLst>
        </p:spPr>
      </p:pic>
    </p:spTree>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wall0064.jpg"/>
          <p:cNvPicPr>
            <a:picLocks noChangeAspect="1"/>
          </p:cNvPicPr>
          <p:nvPr/>
        </p:nvPicPr>
        <p:blipFill>
          <a:blip r:embed="rId2"/>
          <a:stretch>
            <a:fillRect/>
          </a:stretch>
        </p:blipFill>
        <p:spPr>
          <a:xfrm>
            <a:off x="304800" y="457200"/>
            <a:ext cx="4038600" cy="4038600"/>
          </a:xfrm>
          <a:prstGeom prst="rect">
            <a:avLst/>
          </a:prstGeom>
          <a:effectLst>
            <a:glow rad="228600">
              <a:schemeClr val="accent6">
                <a:satMod val="175000"/>
                <a:alpha val="40000"/>
              </a:schemeClr>
            </a:glow>
          </a:effectLst>
        </p:spPr>
      </p:pic>
      <p:sp>
        <p:nvSpPr>
          <p:cNvPr id="3" name="2 Metin kutusu"/>
          <p:cNvSpPr txBox="1"/>
          <p:nvPr/>
        </p:nvSpPr>
        <p:spPr>
          <a:xfrm>
            <a:off x="4724400" y="609600"/>
            <a:ext cx="3886200" cy="523220"/>
          </a:xfrm>
          <a:prstGeom prst="rect">
            <a:avLst/>
          </a:prstGeom>
          <a:effectLst>
            <a:glow rad="228600">
              <a:schemeClr val="accent1">
                <a:satMod val="175000"/>
                <a:alpha val="40000"/>
              </a:schemeClr>
            </a:glow>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2800" b="1" dirty="0" smtClean="0">
                <a:solidFill>
                  <a:schemeClr val="accent6">
                    <a:lumMod val="50000"/>
                  </a:schemeClr>
                </a:solidFill>
                <a:latin typeface="Comic Sans MS" pitchFamily="66" charset="0"/>
              </a:rPr>
              <a:t>ONLARDA UYUR!!!</a:t>
            </a:r>
            <a:endParaRPr lang="en-US" sz="2800" b="1" dirty="0">
              <a:solidFill>
                <a:schemeClr val="accent6">
                  <a:lumMod val="50000"/>
                </a:schemeClr>
              </a:solidFill>
              <a:latin typeface="Comic Sans MS" pitchFamily="66" charset="0"/>
            </a:endParaRPr>
          </a:p>
        </p:txBody>
      </p:sp>
      <p:pic>
        <p:nvPicPr>
          <p:cNvPr id="4" name="3 Resim" descr="haytap2g0002.jpg"/>
          <p:cNvPicPr>
            <a:picLocks noChangeAspect="1"/>
          </p:cNvPicPr>
          <p:nvPr/>
        </p:nvPicPr>
        <p:blipFill>
          <a:blip r:embed="rId3"/>
          <a:stretch>
            <a:fillRect/>
          </a:stretch>
        </p:blipFill>
        <p:spPr>
          <a:xfrm>
            <a:off x="4876800" y="1676400"/>
            <a:ext cx="3657600" cy="4648200"/>
          </a:xfrm>
          <a:prstGeom prst="rect">
            <a:avLst/>
          </a:prstGeom>
          <a:effectLst>
            <a:glow rad="228600">
              <a:schemeClr val="accent5">
                <a:satMod val="175000"/>
                <a:alpha val="40000"/>
              </a:schemeClr>
            </a:glow>
            <a:softEdge rad="127000"/>
          </a:effectLst>
        </p:spPr>
      </p:pic>
    </p:spTree>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TotalTime>
  <Words>1155</Words>
  <Application>Microsoft Office PowerPoint</Application>
  <PresentationFormat>Ekran Gösterisi (4:3)</PresentationFormat>
  <Paragraphs>136</Paragraphs>
  <Slides>82</Slides>
  <Notes>0</Notes>
  <HiddenSlides>0</HiddenSlides>
  <MMClips>0</MMClips>
  <ScaleCrop>false</ScaleCrop>
  <HeadingPairs>
    <vt:vector size="4" baseType="variant">
      <vt:variant>
        <vt:lpstr>Tema</vt:lpstr>
      </vt:variant>
      <vt:variant>
        <vt:i4>1</vt:i4>
      </vt:variant>
      <vt:variant>
        <vt:lpstr>Slayt Başlıkları</vt:lpstr>
      </vt:variant>
      <vt:variant>
        <vt:i4>82</vt:i4>
      </vt:variant>
    </vt:vector>
  </HeadingPairs>
  <TitlesOfParts>
    <vt:vector size="83" baseType="lpstr">
      <vt:lpstr>Ofis Teması</vt:lpstr>
      <vt:lpstr>Slayt 1</vt:lpstr>
      <vt:lpstr>HAYVANLARLA BİZİM ARAMIZDA NE BENZERLİKLER VARDIR?</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HAYVAN HAKLARI VE HAYVAN SEVGİSİ</dc:title>
  <dc:creator>Teoman-Miray</dc:creator>
  <cp:lastModifiedBy>Teoman-Miray</cp:lastModifiedBy>
  <cp:revision>57</cp:revision>
  <dcterms:created xsi:type="dcterms:W3CDTF">2011-08-21T17:12:29Z</dcterms:created>
  <dcterms:modified xsi:type="dcterms:W3CDTF">2012-03-15T21:46:59Z</dcterms:modified>
</cp:coreProperties>
</file>