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7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BD48DE-C205-40B1-949F-A464AEDC14D1}" type="datetimeFigureOut">
              <a:rPr lang="tr-TR" smtClean="0"/>
              <a:pPr/>
              <a:t>18.03.2013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261DA6-4947-4276-BB59-363A4A94F7D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f.ozgul_74@hot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28728" y="3357562"/>
            <a:ext cx="6400800" cy="1752600"/>
          </a:xfrm>
        </p:spPr>
        <p:txBody>
          <a:bodyPr/>
          <a:lstStyle/>
          <a:p>
            <a:r>
              <a:rPr lang="tr-TR" dirty="0" smtClean="0"/>
              <a:t>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‘</a:t>
            </a:r>
            <a:r>
              <a:rPr lang="en-GB" b="1" dirty="0" smtClean="0">
                <a:solidFill>
                  <a:srgbClr val="FF0000"/>
                </a:solidFill>
              </a:rPr>
              <a:t>’</a:t>
            </a:r>
            <a:r>
              <a:rPr lang="tr-TR" b="1" dirty="0" smtClean="0">
                <a:solidFill>
                  <a:srgbClr val="FF0000"/>
                </a:solidFill>
              </a:rPr>
              <a:t>SAHNEDEN</a:t>
            </a:r>
            <a:r>
              <a:rPr lang="en-GB" b="1" dirty="0" smtClean="0">
                <a:solidFill>
                  <a:srgbClr val="FF0000"/>
                </a:solidFill>
              </a:rPr>
              <a:t> UZANAN SEVGİ </a:t>
            </a:r>
            <a:r>
              <a:rPr lang="tr-TR" b="1" dirty="0" smtClean="0">
                <a:solidFill>
                  <a:srgbClr val="FF0000"/>
                </a:solidFill>
              </a:rPr>
              <a:t>PATİLERİ</a:t>
            </a:r>
            <a:r>
              <a:rPr lang="en-GB" b="1" dirty="0" smtClean="0">
                <a:solidFill>
                  <a:srgbClr val="FF0000"/>
                </a:solidFill>
              </a:rPr>
              <a:t> PROJESİ’’</a:t>
            </a:r>
            <a:endParaRPr lang="tr-TR" dirty="0" smtClean="0"/>
          </a:p>
        </p:txBody>
      </p:sp>
      <p:pic>
        <p:nvPicPr>
          <p:cNvPr id="4" name="3 Resim" descr="10302_483316555034694_1865616728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785794"/>
            <a:ext cx="6552728" cy="2428892"/>
          </a:xfrm>
          <a:prstGeom prst="rect">
            <a:avLst/>
          </a:prstGeom>
        </p:spPr>
      </p:pic>
      <p:pic>
        <p:nvPicPr>
          <p:cNvPr id="6" name="5 Resim" descr="haytap_yeni_logo_201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7882" y="4929198"/>
            <a:ext cx="2240344" cy="10715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60108"/>
            <a:ext cx="508635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1225536"/>
          </a:xfrm>
        </p:spPr>
        <p:txBody>
          <a:bodyPr>
            <a:normAutofit fontScale="90000"/>
          </a:bodyPr>
          <a:lstStyle/>
          <a:p>
            <a:r>
              <a:rPr lang="tr-TR" sz="3100" b="1" dirty="0" smtClean="0"/>
              <a:t>Projenin Uygulanması ve Faaliyetlerin Gerçekleştirilmesi için</a:t>
            </a: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b="1" dirty="0" smtClean="0"/>
              <a:t>       Temel Araçlar, Ekipmanlar ve giderleri</a:t>
            </a:r>
            <a:endParaRPr lang="tr-TR" sz="31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Eğitim </a:t>
            </a:r>
            <a:r>
              <a:rPr lang="tr-TR" dirty="0"/>
              <a:t>alanına taşınacak öğrenci Aracı </a:t>
            </a:r>
            <a:r>
              <a:rPr lang="tr-TR" dirty="0" smtClean="0"/>
              <a:t>( </a:t>
            </a:r>
            <a:r>
              <a:rPr lang="tr-TR" dirty="0"/>
              <a:t>Belediye sponsorluğunda maliyetini belediyeler karşılayacak)</a:t>
            </a:r>
          </a:p>
          <a:p>
            <a:r>
              <a:rPr lang="tr-TR" dirty="0"/>
              <a:t>Broşürler Afişler Kitapçıklar </a:t>
            </a:r>
          </a:p>
          <a:p>
            <a:r>
              <a:rPr lang="tr-TR" dirty="0"/>
              <a:t>Diz üstü </a:t>
            </a:r>
            <a:r>
              <a:rPr lang="tr-TR" dirty="0" smtClean="0"/>
              <a:t>bilgisayar</a:t>
            </a:r>
            <a:endParaRPr lang="tr-TR" dirty="0"/>
          </a:p>
          <a:p>
            <a:r>
              <a:rPr lang="tr-TR" dirty="0" smtClean="0"/>
              <a:t>Video </a:t>
            </a:r>
            <a:r>
              <a:rPr lang="tr-TR" dirty="0"/>
              <a:t>kamera,</a:t>
            </a:r>
          </a:p>
          <a:p>
            <a:r>
              <a:rPr lang="tr-TR" dirty="0"/>
              <a:t>Dijital fotoğraf makinesi,</a:t>
            </a:r>
          </a:p>
          <a:p>
            <a:r>
              <a:rPr lang="tr-TR" dirty="0"/>
              <a:t>Tiyatro ve gösteriler için kıyafetler ve ilgili dekor,</a:t>
            </a:r>
          </a:p>
          <a:p>
            <a:r>
              <a:rPr lang="tr-TR" dirty="0" smtClean="0"/>
              <a:t>Ses </a:t>
            </a:r>
            <a:r>
              <a:rPr lang="tr-TR" dirty="0"/>
              <a:t>Düzeni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Tiyatro çalışmasında ele alınan konular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1- </a:t>
            </a:r>
            <a:r>
              <a:rPr lang="tr-TR" dirty="0"/>
              <a:t>PET ALIP PAT ATMA - TERK EDİLMEK TÜM CANLILARA AYNI ACIYI VERİR- BARINAK GERÇEKLERİ </a:t>
            </a:r>
          </a:p>
          <a:p>
            <a:pPr>
              <a:buNone/>
            </a:pPr>
            <a:r>
              <a:rPr lang="tr-TR" dirty="0"/>
              <a:t>2-KAPI ÖNÜNE BİR KAP MAMA BİR KAP SU- PENCERELERİNİZİN ÖNÜNE SOFRANIZDAN KALAN SEVGİ KIRINTILARINI BIRAKIN</a:t>
            </a:r>
          </a:p>
          <a:p>
            <a:pPr>
              <a:buNone/>
            </a:pPr>
            <a:r>
              <a:rPr lang="tr-TR" dirty="0"/>
              <a:t>3-KÜRK CİNAYETTİR- ( ATM LERDEN PARA ÇEKİLİRKEN ALDIĞIMIZ HER MAKBUZ İÇİN AĞAÇLAR KESİLİR KONUSUYLA BAĞLANTILI </a:t>
            </a:r>
            <a:r>
              <a:rPr lang="tr-TR" dirty="0" smtClean="0"/>
              <a:t>OLACAK)</a:t>
            </a:r>
          </a:p>
          <a:p>
            <a:pPr>
              <a:buNone/>
            </a:pPr>
            <a:r>
              <a:rPr lang="tr-TR" dirty="0" smtClean="0"/>
              <a:t>4-HAYVANLAR </a:t>
            </a:r>
            <a:r>
              <a:rPr lang="tr-TR" dirty="0"/>
              <a:t>EN İYİ DOSTTUR</a:t>
            </a:r>
          </a:p>
          <a:p>
            <a:pPr>
              <a:buNone/>
            </a:pPr>
            <a:r>
              <a:rPr lang="tr-TR" dirty="0"/>
              <a:t>5-YAŞAM HAKKINA SAYGI- İKİ HAK ARASINDAKİ DENGEYİ SAĞLAYABİLECEK MİYİZ GERÇEKTEN ?</a:t>
            </a:r>
          </a:p>
          <a:p>
            <a:pPr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Çalışma  Mart 2013 Tarihinde Bartın Kültür Merkezinde sergilenecektir.</a:t>
            </a:r>
          </a:p>
          <a:p>
            <a:r>
              <a:rPr lang="tr-TR" dirty="0" smtClean="0"/>
              <a:t>Proje Bartın-Zonguldak illeri arasında aralarında bir haftalık süreyle sergilenecektir. Ayrıca başka illerden talep gelirse o illere turneler düzenlenerek Yapılan çalışmalar sergilenecektir.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64" y="500042"/>
            <a:ext cx="8715436" cy="128587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Çocuklara sadece yaşamayı değil yaşatmayı da öğretmeye </a:t>
            </a:r>
            <a:r>
              <a:rPr lang="tr-TR" dirty="0" err="1" smtClean="0"/>
              <a:t>varmısınız</a:t>
            </a:r>
            <a:r>
              <a:rPr lang="tr-TR" dirty="0" smtClean="0"/>
              <a:t> ?</a:t>
            </a:r>
            <a:endParaRPr lang="tr-TR" dirty="0"/>
          </a:p>
        </p:txBody>
      </p:sp>
      <p:pic>
        <p:nvPicPr>
          <p:cNvPr id="4" name="3 İçerik Yer Tutucusu" descr="Zanem32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785926"/>
            <a:ext cx="7715304" cy="471493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HAZIRLAYAN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857364"/>
            <a:ext cx="8229600" cy="4389120"/>
          </a:xfrm>
        </p:spPr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FIRAT ÖZGÜL</a:t>
            </a:r>
          </a:p>
          <a:p>
            <a:pPr algn="ctr">
              <a:buNone/>
            </a:pPr>
            <a:r>
              <a:rPr lang="tr-TR" dirty="0" smtClean="0"/>
              <a:t>     GENÇ HAYTAP BAŞKANI</a:t>
            </a:r>
          </a:p>
          <a:p>
            <a:pPr algn="ctr">
              <a:buNone/>
            </a:pPr>
            <a:r>
              <a:rPr lang="tr-TR" dirty="0" smtClean="0"/>
              <a:t>           </a:t>
            </a:r>
          </a:p>
          <a:p>
            <a:pPr algn="ctr">
              <a:buNone/>
            </a:pPr>
            <a:r>
              <a:rPr lang="tr-TR" dirty="0" smtClean="0"/>
              <a:t>        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 ŞEFİ</a:t>
            </a:r>
          </a:p>
          <a:p>
            <a:pPr algn="ctr">
              <a:buNone/>
            </a:pPr>
            <a:r>
              <a:rPr lang="tr-TR" dirty="0" smtClean="0">
                <a:solidFill>
                  <a:schemeClr val="accent1"/>
                </a:solidFill>
              </a:rPr>
              <a:t>         </a:t>
            </a:r>
            <a:r>
              <a:rPr lang="tr-TR" dirty="0" smtClean="0">
                <a:solidFill>
                  <a:schemeClr val="accent1"/>
                </a:solidFill>
                <a:hlinkClick r:id="rId2"/>
              </a:rPr>
              <a:t>f.</a:t>
            </a:r>
            <a:r>
              <a:rPr lang="tr-TR" dirty="0" err="1" smtClean="0">
                <a:solidFill>
                  <a:schemeClr val="accent1"/>
                </a:solidFill>
                <a:hlinkClick r:id="rId2"/>
              </a:rPr>
              <a:t>ozgul</a:t>
            </a:r>
            <a:r>
              <a:rPr lang="tr-TR" dirty="0" smtClean="0">
                <a:solidFill>
                  <a:schemeClr val="accent1"/>
                </a:solidFill>
                <a:hlinkClick r:id="rId2"/>
              </a:rPr>
              <a:t>_74@</a:t>
            </a:r>
            <a:r>
              <a:rPr lang="tr-TR" dirty="0" err="1" smtClean="0">
                <a:solidFill>
                  <a:schemeClr val="accent1"/>
                </a:solidFill>
                <a:hlinkClick r:id="rId2"/>
              </a:rPr>
              <a:t>hotmail</a:t>
            </a:r>
            <a:r>
              <a:rPr lang="tr-TR" dirty="0" smtClean="0">
                <a:solidFill>
                  <a:schemeClr val="accent1"/>
                </a:solidFill>
                <a:hlinkClick r:id="rId2"/>
              </a:rPr>
              <a:t>.com</a:t>
            </a:r>
            <a:endParaRPr lang="tr-TR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tr-TR" dirty="0" smtClean="0"/>
              <a:t>             0531 500 57 23</a:t>
            </a:r>
          </a:p>
          <a:p>
            <a:pPr algn="ctr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 </a:t>
            </a:r>
          </a:p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en-GB" b="1" dirty="0"/>
              <a:t>            </a:t>
            </a:r>
            <a:r>
              <a:rPr lang="tr-TR" dirty="0"/>
              <a:t/>
            </a:r>
            <a:br>
              <a:rPr lang="tr-TR" dirty="0"/>
            </a:br>
            <a:r>
              <a:rPr lang="en-GB" b="1" dirty="0"/>
              <a:t> </a:t>
            </a:r>
            <a:r>
              <a:rPr lang="en-GB" b="1" dirty="0" smtClean="0">
                <a:solidFill>
                  <a:schemeClr val="accent1"/>
                </a:solidFill>
              </a:rPr>
              <a:t>PROJE UYGULAYICI ADI</a:t>
            </a:r>
            <a:endParaRPr lang="tr-TR" b="1" dirty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en-GB" b="1" dirty="0" smtClean="0"/>
              <a:t>  HAYTAP </a:t>
            </a:r>
            <a:r>
              <a:rPr lang="en-GB" b="1" dirty="0"/>
              <a:t>HAYVAN HAKLARI FEDERASYONU</a:t>
            </a:r>
            <a:endParaRPr lang="tr-TR" dirty="0"/>
          </a:p>
          <a:p>
            <a:pPr algn="ctr">
              <a:buNone/>
            </a:pPr>
            <a:r>
              <a:rPr lang="en-GB" b="1" dirty="0"/>
              <a:t>   </a:t>
            </a:r>
            <a:r>
              <a:rPr lang="en-GB" b="1" dirty="0" smtClean="0"/>
              <a:t>  </a:t>
            </a:r>
            <a:r>
              <a:rPr lang="en-GB" b="1" dirty="0"/>
              <a:t>GENÇ HAYTAP </a:t>
            </a:r>
            <a:r>
              <a:rPr lang="en-GB" b="1" dirty="0" smtClean="0"/>
              <a:t>GRUBU</a:t>
            </a:r>
            <a:endParaRPr lang="tr-TR" b="1" dirty="0" smtClean="0"/>
          </a:p>
          <a:p>
            <a:pPr algn="ctr">
              <a:buNone/>
            </a:pPr>
            <a:r>
              <a:rPr lang="en-GB" b="1" dirty="0" smtClean="0"/>
              <a:t> </a:t>
            </a:r>
            <a:r>
              <a:rPr lang="en-GB" b="1" dirty="0"/>
              <a:t> </a:t>
            </a:r>
            <a:endParaRPr lang="tr-TR" b="1" dirty="0" smtClean="0"/>
          </a:p>
          <a:p>
            <a:pPr algn="ctr">
              <a:buNone/>
            </a:pPr>
            <a:r>
              <a:rPr lang="en-GB" b="1" dirty="0" smtClean="0">
                <a:solidFill>
                  <a:schemeClr val="accent1"/>
                </a:solidFill>
              </a:rPr>
              <a:t>PROJENİN YER</a:t>
            </a:r>
            <a:r>
              <a:rPr lang="tr-TR" b="1" dirty="0" smtClean="0">
                <a:solidFill>
                  <a:schemeClr val="accent1"/>
                </a:solidFill>
              </a:rPr>
              <a:t>i</a:t>
            </a:r>
          </a:p>
          <a:p>
            <a:pPr algn="ctr">
              <a:buNone/>
            </a:pPr>
            <a:r>
              <a:rPr lang="en-GB" b="1" dirty="0" smtClean="0"/>
              <a:t>   </a:t>
            </a:r>
            <a:r>
              <a:rPr lang="en-GB" b="1" dirty="0"/>
              <a:t>BARTIN </a:t>
            </a:r>
            <a:br>
              <a:rPr lang="en-GB" b="1" dirty="0"/>
            </a:br>
            <a:r>
              <a:rPr lang="tr-TR" dirty="0"/>
              <a:t/>
            </a:r>
            <a:br>
              <a:rPr lang="tr-TR" dirty="0"/>
            </a:br>
            <a:r>
              <a:rPr lang="en-GB" b="1" dirty="0" smtClean="0"/>
              <a:t>  </a:t>
            </a:r>
            <a:r>
              <a:rPr lang="en-GB" b="1" dirty="0">
                <a:solidFill>
                  <a:schemeClr val="accent1"/>
                </a:solidFill>
              </a:rPr>
              <a:t>PROJENİN SÜRESİ</a:t>
            </a:r>
            <a:endParaRPr lang="tr-TR" dirty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en-GB" b="1" dirty="0"/>
              <a:t>             </a:t>
            </a:r>
            <a:r>
              <a:rPr lang="en-GB" b="1" dirty="0" smtClean="0"/>
              <a:t>    </a:t>
            </a:r>
            <a:r>
              <a:rPr lang="tr-TR" b="1" dirty="0" smtClean="0"/>
              <a:t>BİR (1)AY</a:t>
            </a:r>
            <a:r>
              <a:rPr lang="en-GB" b="1" dirty="0"/>
              <a:t>	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1. PROJE GENEL TANITIMI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b="1" i="1" dirty="0" smtClean="0"/>
          </a:p>
          <a:p>
            <a:pPr>
              <a:buNone/>
            </a:pPr>
            <a:r>
              <a:rPr lang="tr-TR" b="1" i="1" dirty="0"/>
              <a:t> </a:t>
            </a:r>
            <a:r>
              <a:rPr lang="tr-TR" b="1" i="1" dirty="0">
                <a:solidFill>
                  <a:srgbClr val="00B050"/>
                </a:solidFill>
              </a:rPr>
              <a:t>Proje Uygulayıcısı Bilgileri </a:t>
            </a:r>
            <a:r>
              <a:rPr lang="en-GB" b="1" dirty="0">
                <a:solidFill>
                  <a:srgbClr val="00B050"/>
                </a:solidFill>
              </a:rPr>
              <a:t> </a:t>
            </a:r>
            <a:r>
              <a:rPr lang="en-GB" b="1" dirty="0"/>
              <a:t>                 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2012 Ekim ayında </a:t>
            </a:r>
            <a:r>
              <a:rPr lang="tr-TR" b="1" dirty="0" smtClean="0"/>
              <a:t>HAYTAP </a:t>
            </a:r>
            <a:r>
              <a:rPr lang="tr-TR" b="1" dirty="0"/>
              <a:t>Hayvan </a:t>
            </a:r>
            <a:r>
              <a:rPr lang="tr-TR" b="1" dirty="0" err="1"/>
              <a:t>Haklari</a:t>
            </a:r>
            <a:r>
              <a:rPr lang="tr-TR" b="1" dirty="0"/>
              <a:t> </a:t>
            </a:r>
            <a:r>
              <a:rPr lang="tr-TR" b="1" dirty="0" smtClean="0"/>
              <a:t>Federasyonu Genç </a:t>
            </a:r>
            <a:r>
              <a:rPr lang="tr-TR" b="1" dirty="0" err="1" smtClean="0"/>
              <a:t>Haytap</a:t>
            </a:r>
            <a:r>
              <a:rPr lang="tr-TR" b="1" dirty="0" smtClean="0"/>
              <a:t> Grubu olarak </a:t>
            </a:r>
            <a:r>
              <a:rPr lang="tr-TR" dirty="0" smtClean="0"/>
              <a:t>kuruldu.</a:t>
            </a:r>
            <a:r>
              <a:rPr lang="tr-TR" dirty="0"/>
              <a:t> </a:t>
            </a:r>
            <a:r>
              <a:rPr lang="tr-TR" dirty="0" smtClean="0"/>
              <a:t>Şuan Türkiye de 28 üye temsilciyle birlikte aktif olarak Hayvan refahı ve hayvan sevgisini aşılamak için çalışılıyor. Bartın – Adana-Van- Ergani olmak üzere 4  şube olarak hizmet vermektedir.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PROJENİN AMACI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i="1" dirty="0"/>
              <a:t>Genel </a:t>
            </a:r>
            <a:r>
              <a:rPr lang="tr-TR" b="1" i="1" dirty="0" smtClean="0"/>
              <a:t>Amaçlar</a:t>
            </a:r>
          </a:p>
          <a:p>
            <a:pPr>
              <a:buNone/>
            </a:pPr>
            <a:r>
              <a:rPr lang="tr-TR" dirty="0" smtClean="0"/>
              <a:t>İnsanlardaki</a:t>
            </a:r>
            <a:r>
              <a:rPr lang="tr-TR" dirty="0"/>
              <a:t> “</a:t>
            </a:r>
            <a:r>
              <a:rPr lang="tr-TR" b="1" dirty="0"/>
              <a:t>şiddet” </a:t>
            </a:r>
            <a:r>
              <a:rPr lang="tr-TR" dirty="0"/>
              <a:t>duygusunun</a:t>
            </a:r>
            <a:r>
              <a:rPr lang="tr-TR" b="1" dirty="0"/>
              <a:t> “sevgi” </a:t>
            </a:r>
            <a:r>
              <a:rPr lang="tr-TR" dirty="0"/>
              <a:t>duygusuna dönüşmesini sağlamak </a:t>
            </a:r>
            <a:r>
              <a:rPr lang="tr-TR" dirty="0" err="1"/>
              <a:t>amaciyla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"</a:t>
            </a:r>
            <a:r>
              <a:rPr lang="tr-TR" b="1" dirty="0"/>
              <a:t>ŞİDDETE KARŞI SEVGİ</a:t>
            </a:r>
            <a:r>
              <a:rPr lang="tr-TR" dirty="0"/>
              <a:t>" </a:t>
            </a:r>
            <a:r>
              <a:rPr lang="tr-TR" dirty="0" err="1"/>
              <a:t>başlikli</a:t>
            </a:r>
            <a:r>
              <a:rPr lang="tr-TR" dirty="0"/>
              <a:t> </a:t>
            </a:r>
            <a:r>
              <a:rPr lang="tr-TR" dirty="0" err="1" smtClean="0"/>
              <a:t>Animasyonel</a:t>
            </a:r>
            <a:r>
              <a:rPr lang="tr-TR" dirty="0" smtClean="0"/>
              <a:t> Tiyatro şeklinde eğitim </a:t>
            </a:r>
            <a:r>
              <a:rPr lang="tr-TR" dirty="0"/>
              <a:t>çalışmasını uygulayarak </a:t>
            </a:r>
            <a:r>
              <a:rPr lang="tr-TR" dirty="0" smtClean="0"/>
              <a:t>insanlar  </a:t>
            </a:r>
            <a:r>
              <a:rPr lang="tr-TR" dirty="0"/>
              <a:t>ile hayvanlar </a:t>
            </a:r>
            <a:r>
              <a:rPr lang="tr-TR" dirty="0" smtClean="0"/>
              <a:t> arasında</a:t>
            </a:r>
            <a:r>
              <a:rPr lang="tr-TR" dirty="0"/>
              <a:t> “</a:t>
            </a:r>
            <a:r>
              <a:rPr lang="tr-TR" b="1" dirty="0"/>
              <a:t>dostluk ve </a:t>
            </a:r>
            <a:r>
              <a:rPr lang="tr-TR" b="1" dirty="0" err="1"/>
              <a:t>korumaya</a:t>
            </a:r>
            <a:r>
              <a:rPr lang="tr-TR" dirty="0" err="1"/>
              <a:t>”yönelik</a:t>
            </a:r>
            <a:r>
              <a:rPr lang="tr-TR" dirty="0"/>
              <a:t> bir iletişim kurmak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Bu sayede Sadece Hayvana şiddet ve tecavüzü değil Aynı şekilde Kadına Şiddet ve </a:t>
            </a:r>
            <a:r>
              <a:rPr lang="tr-TR" dirty="0" err="1" smtClean="0"/>
              <a:t>tecavüzüde</a:t>
            </a:r>
            <a:r>
              <a:rPr lang="tr-TR" dirty="0" smtClean="0"/>
              <a:t> bitirmeye yönelik bir çalışma yapmak.</a:t>
            </a:r>
          </a:p>
          <a:p>
            <a:pPr>
              <a:buNone/>
            </a:pPr>
            <a:r>
              <a:rPr lang="tr-TR" dirty="0" smtClean="0"/>
              <a:t>Doğanın bir bütün olduğunu göstermek amacıyla Bitki-Hayvan-İnsan </a:t>
            </a:r>
            <a:r>
              <a:rPr lang="tr-TR" dirty="0" err="1" smtClean="0"/>
              <a:t>üçleminin</a:t>
            </a:r>
            <a:r>
              <a:rPr lang="tr-TR" dirty="0" smtClean="0"/>
              <a:t> Güçlü bağını ortaya çıkartmak.</a:t>
            </a:r>
          </a:p>
          <a:p>
            <a:pPr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r>
              <a:rPr lang="tr-TR" b="1" i="1" dirty="0"/>
              <a:t>  Özel Amaçlar</a:t>
            </a:r>
            <a:r>
              <a:rPr lang="tr-TR" dirty="0"/>
              <a:t> </a:t>
            </a:r>
            <a:br>
              <a:rPr lang="tr-TR" dirty="0"/>
            </a:br>
            <a:r>
              <a:rPr lang="tr-TR" dirty="0" smtClean="0"/>
              <a:t>İnsanların hayvanlara </a:t>
            </a:r>
            <a:r>
              <a:rPr lang="tr-TR" dirty="0"/>
              <a:t>karşı “</a:t>
            </a:r>
            <a:r>
              <a:rPr lang="tr-TR" b="1" dirty="0"/>
              <a:t>merhamet, yardım ve koruma</a:t>
            </a:r>
            <a:r>
              <a:rPr lang="tr-TR" dirty="0"/>
              <a:t>” duygularını geliştirirken, buna paralel olarak </a:t>
            </a:r>
            <a:r>
              <a:rPr lang="tr-TR" dirty="0" smtClean="0"/>
              <a:t>çocukların </a:t>
            </a:r>
            <a:r>
              <a:rPr lang="tr-TR" dirty="0" err="1" smtClean="0"/>
              <a:t>kisilik</a:t>
            </a:r>
            <a:r>
              <a:rPr lang="tr-TR" dirty="0" smtClean="0"/>
              <a:t> </a:t>
            </a:r>
            <a:r>
              <a:rPr lang="tr-TR" dirty="0" err="1"/>
              <a:t>yapilarinda</a:t>
            </a:r>
            <a:r>
              <a:rPr lang="tr-TR" dirty="0"/>
              <a:t> “</a:t>
            </a:r>
            <a:r>
              <a:rPr lang="tr-TR" b="1" dirty="0"/>
              <a:t>yaşam hakkına saygı,</a:t>
            </a:r>
            <a:r>
              <a:rPr lang="tr-TR" dirty="0"/>
              <a:t> </a:t>
            </a:r>
            <a:r>
              <a:rPr lang="tr-TR" b="1" dirty="0"/>
              <a:t>sevgi ve paylaşma</a:t>
            </a:r>
            <a:r>
              <a:rPr lang="tr-TR" dirty="0"/>
              <a:t>” duygularının güçlenmesini sağlamak.</a:t>
            </a:r>
            <a:br>
              <a:rPr lang="tr-TR" dirty="0"/>
            </a:br>
            <a:r>
              <a:rPr lang="tr-TR" dirty="0"/>
              <a:t>Çocuklarda,  kendinden küçükleri, yaşıtlarını ve zaman zaman da büyüklerini de hedef alacak boyutlara ulaşmış olan </a:t>
            </a:r>
            <a:r>
              <a:rPr lang="tr-TR" b="1" dirty="0"/>
              <a:t>insana karşı şiddeti önlemek</a:t>
            </a:r>
            <a:r>
              <a:rPr lang="tr-TR" dirty="0"/>
              <a:t>,  </a:t>
            </a:r>
            <a:br>
              <a:rPr lang="tr-TR" dirty="0"/>
            </a:br>
            <a:r>
              <a:rPr lang="tr-TR" dirty="0"/>
              <a:t>Çocuk şiddetinden en büyük payı alan canlı zincirinin en zayıf halkası olan savunmasız </a:t>
            </a:r>
            <a:r>
              <a:rPr lang="tr-TR" b="1" dirty="0"/>
              <a:t>hayvanlara karşı şiddeti</a:t>
            </a:r>
            <a:r>
              <a:rPr lang="tr-TR" dirty="0"/>
              <a:t> önleyerek hayvanları korumak.</a:t>
            </a:r>
            <a:br>
              <a:rPr lang="tr-TR" dirty="0"/>
            </a:br>
            <a:r>
              <a:rPr lang="tr-TR" dirty="0"/>
              <a:t>Ekolojik denge içinde </a:t>
            </a:r>
            <a:r>
              <a:rPr lang="tr-TR" b="1" dirty="0"/>
              <a:t>“insan, doğa ve hayvanın</a:t>
            </a:r>
            <a:r>
              <a:rPr lang="tr-TR" dirty="0"/>
              <a:t>” bir bütün olduğunu, bu unsurlardan birinin zarar görmesinin diğerlerini de etkileyeceğini anlatmak.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Bir ay sürecek olan 15 kişilik bir tiyatro grubunun hazırladığı 6 skeç 2 doğaçlama oyunu Tamamen Hayvan sevgisiyle ilgili olacak ve bu çalışma Yerel yöneticiler , halk ve öğrenci gruplarının da aralarında olduğu toplam 1000 kişiye sunulacaktır. Ayrıca bu oyunun sergilenmesi sırasında aramıza İstanbul-Ankara-Adana-Karabük ve Zonguldak illerinden de katılımcı sağlanması için davetiyeler gönderilecek.</a:t>
            </a:r>
          </a:p>
          <a:p>
            <a:r>
              <a:rPr lang="tr-TR" dirty="0" smtClean="0"/>
              <a:t>Valilik desteğiyle köy okulları ile merkez okulları arasında kardeşlik projesi düzenlenerek okulların konferans salonlarında farklı bir ebatta sergileme yapılacaktır. Bu sayede Projeden faydalanan kişi sayısı 3000 civarına ulaşacaktır.</a:t>
            </a:r>
          </a:p>
          <a:p>
            <a:r>
              <a:rPr lang="tr-TR" dirty="0" smtClean="0"/>
              <a:t>Programa hazırlanmak için tiyatro oyuncuları bir ay bir boyunca çalışabileceği bir mekan ayarlanacak ve orada ihtiyaçları karşılanacaktır.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tr-TR" dirty="0"/>
              <a:t>Tiyatro çalışma </a:t>
            </a:r>
            <a:r>
              <a:rPr lang="tr-TR" dirty="0" smtClean="0"/>
              <a:t>grubunun </a:t>
            </a:r>
            <a:r>
              <a:rPr lang="tr-TR" dirty="0"/>
              <a:t>hazırladıkları Skeçler-doğaçlamalar ve piyeslerin sergilenmesi ve bu sayede akılda kalıcılığını sağlanması, Tiyatro oyunları sergilendiğinde Videoya alınıp Tüm TV kanallarına gönderilerek yerele </a:t>
            </a:r>
            <a:r>
              <a:rPr lang="tr-TR" dirty="0" smtClean="0"/>
              <a:t>ulaşması sağlanılacaktır. Tüm Türkiye </a:t>
            </a:r>
            <a:r>
              <a:rPr lang="tr-TR" dirty="0" err="1" smtClean="0"/>
              <a:t>nin</a:t>
            </a:r>
            <a:r>
              <a:rPr lang="tr-TR" dirty="0" smtClean="0"/>
              <a:t> izleyebileceği formata dönüştürülerek Büyük TV kanallarına gönderilip yayınlatılmasını sağlamak.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20000"/>
          </a:bodyPr>
          <a:lstStyle/>
          <a:p>
            <a:pPr fontAlgn="t"/>
            <a:r>
              <a:rPr lang="tr-TR" b="1" dirty="0"/>
              <a:t>Projeye Temel Teşkil Eden Detaylı Gerekçeler </a:t>
            </a:r>
            <a:endParaRPr lang="tr-TR" dirty="0"/>
          </a:p>
          <a:p>
            <a:pPr fontAlgn="t"/>
            <a:r>
              <a:rPr lang="tr-TR" dirty="0"/>
              <a:t>Gerek insana gerekse hayvana karşı şiddetin en çok görüldüğü </a:t>
            </a:r>
            <a:r>
              <a:rPr lang="tr-TR" dirty="0" smtClean="0"/>
              <a:t>yerlerde yaşayan , sosyal </a:t>
            </a:r>
            <a:r>
              <a:rPr lang="tr-TR" dirty="0"/>
              <a:t>faaliyetlerden uzak </a:t>
            </a:r>
            <a:r>
              <a:rPr lang="tr-TR" dirty="0" smtClean="0"/>
              <a:t>kitlelere ulaşıp</a:t>
            </a:r>
            <a:r>
              <a:rPr lang="tr-TR" dirty="0"/>
              <a:t>,  konu ile ilgili olarak onları ve çevrelerini bilinçlendirmek gerekmektedir.</a:t>
            </a:r>
          </a:p>
          <a:p>
            <a:pPr fontAlgn="t"/>
            <a:r>
              <a:rPr lang="tr-TR" dirty="0"/>
              <a:t>Şiddet uygulayan çocukların da “</a:t>
            </a:r>
            <a:r>
              <a:rPr lang="tr-TR" b="1" dirty="0"/>
              <a:t>çaresizlik ve acılarla yoğrulmuş</a:t>
            </a:r>
            <a:r>
              <a:rPr lang="tr-TR" dirty="0"/>
              <a:t>” zor koşulların ve sosyal yapının kurbanı olduğu apaçık ortadadır.</a:t>
            </a:r>
          </a:p>
          <a:p>
            <a:pPr fontAlgn="t"/>
            <a:r>
              <a:rPr lang="tr-TR" dirty="0"/>
              <a:t>Çocuk şiddeti bir  “</a:t>
            </a:r>
            <a:r>
              <a:rPr lang="tr-TR" b="1" dirty="0"/>
              <a:t>imdat çığlığı</a:t>
            </a:r>
            <a:r>
              <a:rPr lang="tr-TR" dirty="0"/>
              <a:t>” olarak karşımızdadır ve toplumsal hastalığın belirtisi olan bir yüksek ateştir.</a:t>
            </a:r>
          </a:p>
          <a:p>
            <a:pPr fontAlgn="t"/>
            <a:r>
              <a:rPr lang="tr-TR" dirty="0"/>
              <a:t>Dünya da en zayıf halka olan “</a:t>
            </a:r>
            <a:r>
              <a:rPr lang="tr-TR" b="1" dirty="0"/>
              <a:t>savunmasız çocuklar</a:t>
            </a:r>
            <a:r>
              <a:rPr lang="tr-TR" dirty="0"/>
              <a:t>” ve “</a:t>
            </a:r>
            <a:r>
              <a:rPr lang="tr-TR" b="1" dirty="0"/>
              <a:t>çaresiz hayvanlar</a:t>
            </a:r>
            <a:r>
              <a:rPr lang="tr-TR" dirty="0"/>
              <a:t>” arasında oluşacak “</a:t>
            </a:r>
            <a:r>
              <a:rPr lang="tr-TR" b="1" dirty="0"/>
              <a:t>merhamet, koruma ve paylaşma</a:t>
            </a:r>
            <a:r>
              <a:rPr lang="tr-TR" dirty="0"/>
              <a:t>” duyguları, insanlığın en büyük derdi olan </a:t>
            </a:r>
            <a:r>
              <a:rPr lang="tr-TR" b="1" dirty="0"/>
              <a:t>“şiddetin</a:t>
            </a:r>
            <a:r>
              <a:rPr lang="tr-TR" dirty="0"/>
              <a:t>” üstünden geçecek bir “</a:t>
            </a:r>
            <a:r>
              <a:rPr lang="tr-TR" b="1" dirty="0"/>
              <a:t>sevgi köprüsü</a:t>
            </a:r>
            <a:r>
              <a:rPr lang="tr-TR" dirty="0"/>
              <a:t>” olacaktır. </a:t>
            </a:r>
          </a:p>
          <a:p>
            <a:pPr fontAlgn="t"/>
            <a:r>
              <a:rPr lang="tr-TR" dirty="0"/>
              <a:t>Sevgi duygusunun tohumlarının çocukların yüreklerine ekilmesiyle, o tohumlar çocuklarla birlikte büyüyüp  serpilip gelişerek </a:t>
            </a:r>
            <a:r>
              <a:rPr lang="tr-TR" b="1" dirty="0"/>
              <a:t>“tüm dünyayı ve evreni</a:t>
            </a:r>
            <a:r>
              <a:rPr lang="tr-TR" dirty="0"/>
              <a:t>” kucaklayacaktır.</a:t>
            </a:r>
          </a:p>
          <a:p>
            <a:pPr fontAlgn="t"/>
            <a:r>
              <a:rPr lang="tr-TR" dirty="0"/>
              <a:t>Şiddet karşısında “</a:t>
            </a:r>
            <a:r>
              <a:rPr lang="tr-TR" b="1" dirty="0"/>
              <a:t>sevgi</a:t>
            </a:r>
            <a:r>
              <a:rPr lang="tr-TR" dirty="0"/>
              <a:t>” zafer kazanmalı, </a:t>
            </a:r>
            <a:r>
              <a:rPr lang="tr-TR" dirty="0" smtClean="0"/>
              <a:t>yüreklerdeki</a:t>
            </a:r>
            <a:r>
              <a:rPr lang="tr-TR" dirty="0"/>
              <a:t> </a:t>
            </a:r>
            <a:r>
              <a:rPr lang="tr-TR" b="1" dirty="0"/>
              <a:t>“şiddet</a:t>
            </a:r>
            <a:r>
              <a:rPr lang="tr-TR" dirty="0"/>
              <a:t>” sökülüp atılmalıdır.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Proje Uygulama Ekibi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Genç HAYTAP felsefesini ve kurumsal yapısını </a:t>
            </a:r>
            <a:r>
              <a:rPr lang="tr-TR" dirty="0" smtClean="0"/>
              <a:t>bilen 1 proje şefi.</a:t>
            </a:r>
            <a:endParaRPr lang="tr-TR" dirty="0"/>
          </a:p>
          <a:p>
            <a:r>
              <a:rPr lang="tr-TR" dirty="0"/>
              <a:t>Tiyatro Grubu öğrencileri: 1 Yönetmen, </a:t>
            </a:r>
            <a:r>
              <a:rPr lang="tr-TR" dirty="0" smtClean="0"/>
              <a:t>1 </a:t>
            </a:r>
            <a:r>
              <a:rPr lang="tr-TR" dirty="0"/>
              <a:t>Koordinatör ve </a:t>
            </a:r>
            <a:r>
              <a:rPr lang="tr-TR" dirty="0" smtClean="0"/>
              <a:t>13 </a:t>
            </a:r>
            <a:r>
              <a:rPr lang="tr-TR" dirty="0"/>
              <a:t>oyuncudan oluşacaktır  </a:t>
            </a:r>
          </a:p>
          <a:p>
            <a:r>
              <a:rPr lang="tr-TR" dirty="0"/>
              <a:t>Bu profesyonel ekip  Genç HAYTAP gönüllülerinin </a:t>
            </a:r>
            <a:r>
              <a:rPr lang="tr-TR" dirty="0" err="1"/>
              <a:t>yonetimi</a:t>
            </a:r>
            <a:r>
              <a:rPr lang="tr-TR" dirty="0"/>
              <a:t> ve yönlendirmesi ile çalışacaktır.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297</Words>
  <Application>Microsoft Office PowerPoint</Application>
  <PresentationFormat>Ekran Gösterisi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Akış</vt:lpstr>
      <vt:lpstr>PowerPoint Sunusu</vt:lpstr>
      <vt:lpstr>PowerPoint Sunusu</vt:lpstr>
      <vt:lpstr>1. PROJE GENEL TANITIMI</vt:lpstr>
      <vt:lpstr>PROJENİN AMACI</vt:lpstr>
      <vt:lpstr>PowerPoint Sunusu</vt:lpstr>
      <vt:lpstr>ÇALIŞMA</vt:lpstr>
      <vt:lpstr>PowerPoint Sunusu</vt:lpstr>
      <vt:lpstr>PowerPoint Sunusu</vt:lpstr>
      <vt:lpstr>Proje Uygulama Ekibi </vt:lpstr>
      <vt:lpstr>Projenin Uygulanması ve Faaliyetlerin Gerçekleştirilmesi için        Temel Araçlar, Ekipmanlar ve giderleri</vt:lpstr>
      <vt:lpstr>Tiyatro çalışmasında ele alınan konular</vt:lpstr>
      <vt:lpstr>SONUÇ</vt:lpstr>
      <vt:lpstr>Çocuklara sadece yaşamayı değil yaşatmayı da öğretmeye varmısınız ?</vt:lpstr>
      <vt:lpstr>                  HAZIRLAYAN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Fırat</dc:creator>
  <cp:lastModifiedBy>Win7</cp:lastModifiedBy>
  <cp:revision>8</cp:revision>
  <dcterms:created xsi:type="dcterms:W3CDTF">2013-01-23T00:21:55Z</dcterms:created>
  <dcterms:modified xsi:type="dcterms:W3CDTF">2013-03-18T15:57:55Z</dcterms:modified>
</cp:coreProperties>
</file>